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78" r:id="rId2"/>
    <p:sldId id="277" r:id="rId3"/>
    <p:sldId id="274" r:id="rId4"/>
    <p:sldId id="279" r:id="rId5"/>
    <p:sldId id="280" r:id="rId6"/>
    <p:sldId id="281" r:id="rId7"/>
    <p:sldId id="282" r:id="rId8"/>
    <p:sldId id="283" r:id="rId9"/>
    <p:sldId id="284" r:id="rId10"/>
  </p:sldIdLst>
  <p:sldSz cx="12192000" cy="6858000"/>
  <p:notesSz cx="6858000" cy="9144000"/>
  <p:embeddedFontLst>
    <p:embeddedFont>
      <p:font typeface="Bodoni MT Condensed" panose="02070606080606020203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9B1"/>
    <a:srgbClr val="91AF56"/>
    <a:srgbClr val="6CA1C2"/>
    <a:srgbClr val="315C77"/>
    <a:srgbClr val="9BB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4B185-6255-4988-B286-A4F2C80ADD33}" v="37" dt="2023-01-31T22:37:13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90" autoAdjust="0"/>
  </p:normalViewPr>
  <p:slideViewPr>
    <p:cSldViewPr snapToGrid="0">
      <p:cViewPr varScale="1">
        <p:scale>
          <a:sx n="100" d="100"/>
          <a:sy n="100" d="100"/>
        </p:scale>
        <p:origin x="876" y="102"/>
      </p:cViewPr>
      <p:guideLst/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0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a Ramos" userId="07294a4c1f1f07d6" providerId="LiveId" clId="{0DD4B185-6255-4988-B286-A4F2C80ADD33}"/>
    <pc:docChg chg="undo redo custSel addSld delSld modSld sldOrd">
      <pc:chgData name="Dara Ramos" userId="07294a4c1f1f07d6" providerId="LiveId" clId="{0DD4B185-6255-4988-B286-A4F2C80ADD33}" dt="2023-01-31T22:35:04.887" v="1208" actId="20577"/>
      <pc:docMkLst>
        <pc:docMk/>
      </pc:docMkLst>
      <pc:sldChg chg="del">
        <pc:chgData name="Dara Ramos" userId="07294a4c1f1f07d6" providerId="LiveId" clId="{0DD4B185-6255-4988-B286-A4F2C80ADD33}" dt="2023-01-31T22:23:17.650" v="754" actId="47"/>
        <pc:sldMkLst>
          <pc:docMk/>
          <pc:sldMk cId="2943169238" sldId="261"/>
        </pc:sldMkLst>
      </pc:sldChg>
      <pc:sldChg chg="del">
        <pc:chgData name="Dara Ramos" userId="07294a4c1f1f07d6" providerId="LiveId" clId="{0DD4B185-6255-4988-B286-A4F2C80ADD33}" dt="2023-01-31T22:23:18.785" v="755" actId="47"/>
        <pc:sldMkLst>
          <pc:docMk/>
          <pc:sldMk cId="4208838059" sldId="262"/>
        </pc:sldMkLst>
      </pc:sldChg>
      <pc:sldChg chg="del">
        <pc:chgData name="Dara Ramos" userId="07294a4c1f1f07d6" providerId="LiveId" clId="{0DD4B185-6255-4988-B286-A4F2C80ADD33}" dt="2023-01-31T19:37:57.995" v="0" actId="2696"/>
        <pc:sldMkLst>
          <pc:docMk/>
          <pc:sldMk cId="2065009260" sldId="270"/>
        </pc:sldMkLst>
      </pc:sldChg>
      <pc:sldChg chg="del">
        <pc:chgData name="Dara Ramos" userId="07294a4c1f1f07d6" providerId="LiveId" clId="{0DD4B185-6255-4988-B286-A4F2C80ADD33}" dt="2023-01-31T19:38:37.125" v="53" actId="2696"/>
        <pc:sldMkLst>
          <pc:docMk/>
          <pc:sldMk cId="43894270" sldId="271"/>
        </pc:sldMkLst>
      </pc:sldChg>
      <pc:sldChg chg="del">
        <pc:chgData name="Dara Ramos" userId="07294a4c1f1f07d6" providerId="LiveId" clId="{0DD4B185-6255-4988-B286-A4F2C80ADD33}" dt="2023-01-31T19:38:42.922" v="55" actId="2696"/>
        <pc:sldMkLst>
          <pc:docMk/>
          <pc:sldMk cId="3276743418" sldId="272"/>
        </pc:sldMkLst>
      </pc:sldChg>
      <pc:sldChg chg="addSp delSp modSp mod modClrScheme chgLayout">
        <pc:chgData name="Dara Ramos" userId="07294a4c1f1f07d6" providerId="LiveId" clId="{0DD4B185-6255-4988-B286-A4F2C80ADD33}" dt="2023-01-31T22:30:39.246" v="1180" actId="13244"/>
        <pc:sldMkLst>
          <pc:docMk/>
          <pc:sldMk cId="3608005353" sldId="274"/>
        </pc:sldMkLst>
        <pc:spChg chg="del mod ord">
          <ac:chgData name="Dara Ramos" userId="07294a4c1f1f07d6" providerId="LiveId" clId="{0DD4B185-6255-4988-B286-A4F2C80ADD33}" dt="2023-01-31T19:44:53.305" v="126" actId="700"/>
          <ac:spMkLst>
            <pc:docMk/>
            <pc:sldMk cId="3608005353" sldId="274"/>
            <ac:spMk id="2" creationId="{118E1772-F450-7F95-698C-D35E9B87187F}"/>
          </ac:spMkLst>
        </pc:spChg>
        <pc:spChg chg="del mod ord">
          <ac:chgData name="Dara Ramos" userId="07294a4c1f1f07d6" providerId="LiveId" clId="{0DD4B185-6255-4988-B286-A4F2C80ADD33}" dt="2023-01-31T19:44:53.305" v="126" actId="700"/>
          <ac:spMkLst>
            <pc:docMk/>
            <pc:sldMk cId="3608005353" sldId="274"/>
            <ac:spMk id="3" creationId="{095623F4-1240-668A-0111-A4EFBF90342D}"/>
          </ac:spMkLst>
        </pc:spChg>
        <pc:spChg chg="del">
          <ac:chgData name="Dara Ramos" userId="07294a4c1f1f07d6" providerId="LiveId" clId="{0DD4B185-6255-4988-B286-A4F2C80ADD33}" dt="2023-01-31T19:44:53.305" v="126" actId="700"/>
          <ac:spMkLst>
            <pc:docMk/>
            <pc:sldMk cId="3608005353" sldId="274"/>
            <ac:spMk id="4" creationId="{26BEBE74-387C-76F4-403E-7CD54C0F03DD}"/>
          </ac:spMkLst>
        </pc:spChg>
        <pc:spChg chg="del mod ord">
          <ac:chgData name="Dara Ramos" userId="07294a4c1f1f07d6" providerId="LiveId" clId="{0DD4B185-6255-4988-B286-A4F2C80ADD33}" dt="2023-01-31T19:44:53.305" v="126" actId="700"/>
          <ac:spMkLst>
            <pc:docMk/>
            <pc:sldMk cId="3608005353" sldId="274"/>
            <ac:spMk id="5" creationId="{599C4B76-6F75-58B2-4CC4-FF087F18C6FC}"/>
          </ac:spMkLst>
        </pc:spChg>
        <pc:spChg chg="add del mod ord">
          <ac:chgData name="Dara Ramos" userId="07294a4c1f1f07d6" providerId="LiveId" clId="{0DD4B185-6255-4988-B286-A4F2C80ADD33}" dt="2023-01-31T19:45:52.409" v="127" actId="700"/>
          <ac:spMkLst>
            <pc:docMk/>
            <pc:sldMk cId="3608005353" sldId="274"/>
            <ac:spMk id="6" creationId="{75F2146D-9E84-400F-178C-5E8204DA9BB4}"/>
          </ac:spMkLst>
        </pc:spChg>
        <pc:spChg chg="add del mod ord">
          <ac:chgData name="Dara Ramos" userId="07294a4c1f1f07d6" providerId="LiveId" clId="{0DD4B185-6255-4988-B286-A4F2C80ADD33}" dt="2023-01-31T19:45:52.409" v="127" actId="700"/>
          <ac:spMkLst>
            <pc:docMk/>
            <pc:sldMk cId="3608005353" sldId="274"/>
            <ac:spMk id="7" creationId="{C9755624-14EA-B8A6-BF6C-CB9B659AB722}"/>
          </ac:spMkLst>
        </pc:spChg>
        <pc:spChg chg="add del mod ord">
          <ac:chgData name="Dara Ramos" userId="07294a4c1f1f07d6" providerId="LiveId" clId="{0DD4B185-6255-4988-B286-A4F2C80ADD33}" dt="2023-01-31T19:45:52.409" v="127" actId="700"/>
          <ac:spMkLst>
            <pc:docMk/>
            <pc:sldMk cId="3608005353" sldId="274"/>
            <ac:spMk id="8" creationId="{1015828C-4793-0F9A-40FE-4920D178A00A}"/>
          </ac:spMkLst>
        </pc:spChg>
        <pc:spChg chg="add mod ord">
          <ac:chgData name="Dara Ramos" userId="07294a4c1f1f07d6" providerId="LiveId" clId="{0DD4B185-6255-4988-B286-A4F2C80ADD33}" dt="2023-01-31T22:30:34.430" v="1179" actId="13244"/>
          <ac:spMkLst>
            <pc:docMk/>
            <pc:sldMk cId="3608005353" sldId="274"/>
            <ac:spMk id="9" creationId="{7C187BDA-0E7D-97F1-489E-133479B4A18D}"/>
          </ac:spMkLst>
        </pc:spChg>
        <pc:spChg chg="add mod ord">
          <ac:chgData name="Dara Ramos" userId="07294a4c1f1f07d6" providerId="LiveId" clId="{0DD4B185-6255-4988-B286-A4F2C80ADD33}" dt="2023-01-31T22:30:39.246" v="1180" actId="13244"/>
          <ac:spMkLst>
            <pc:docMk/>
            <pc:sldMk cId="3608005353" sldId="274"/>
            <ac:spMk id="10" creationId="{8CB9A5CF-A157-A488-4A4A-34A3234B7D64}"/>
          </ac:spMkLst>
        </pc:spChg>
        <pc:spChg chg="add mod ord">
          <ac:chgData name="Dara Ramos" userId="07294a4c1f1f07d6" providerId="LiveId" clId="{0DD4B185-6255-4988-B286-A4F2C80ADD33}" dt="2023-01-31T19:46:29.108" v="129"/>
          <ac:spMkLst>
            <pc:docMk/>
            <pc:sldMk cId="3608005353" sldId="274"/>
            <ac:spMk id="11" creationId="{4B6F82BF-20BF-FB62-58FA-E9061930FBFD}"/>
          </ac:spMkLst>
        </pc:spChg>
        <pc:picChg chg="add mod">
          <ac:chgData name="Dara Ramos" userId="07294a4c1f1f07d6" providerId="LiveId" clId="{0DD4B185-6255-4988-B286-A4F2C80ADD33}" dt="2023-01-31T22:26:32.045" v="774" actId="962"/>
          <ac:picMkLst>
            <pc:docMk/>
            <pc:sldMk cId="3608005353" sldId="274"/>
            <ac:picMk id="12" creationId="{0A7D4288-248B-0018-BB7F-2BA31BC79EF0}"/>
          </ac:picMkLst>
        </pc:picChg>
        <pc:picChg chg="add mod">
          <ac:chgData name="Dara Ramos" userId="07294a4c1f1f07d6" providerId="LiveId" clId="{0DD4B185-6255-4988-B286-A4F2C80ADD33}" dt="2023-01-31T22:26:34.541" v="775" actId="962"/>
          <ac:picMkLst>
            <pc:docMk/>
            <pc:sldMk cId="3608005353" sldId="274"/>
            <ac:picMk id="13" creationId="{71846203-C8DF-D2AD-359B-E8C18305F5DE}"/>
          </ac:picMkLst>
        </pc:picChg>
        <pc:picChg chg="add mod">
          <ac:chgData name="Dara Ramos" userId="07294a4c1f1f07d6" providerId="LiveId" clId="{0DD4B185-6255-4988-B286-A4F2C80ADD33}" dt="2023-01-31T22:26:36.883" v="776" actId="962"/>
          <ac:picMkLst>
            <pc:docMk/>
            <pc:sldMk cId="3608005353" sldId="274"/>
            <ac:picMk id="14" creationId="{5A14C575-F168-F0FD-56A1-0429634AEA3C}"/>
          </ac:picMkLst>
        </pc:picChg>
        <pc:picChg chg="add mod">
          <ac:chgData name="Dara Ramos" userId="07294a4c1f1f07d6" providerId="LiveId" clId="{0DD4B185-6255-4988-B286-A4F2C80ADD33}" dt="2023-01-31T22:26:38.974" v="777" actId="962"/>
          <ac:picMkLst>
            <pc:docMk/>
            <pc:sldMk cId="3608005353" sldId="274"/>
            <ac:picMk id="15" creationId="{D51D68CA-D09A-5886-6432-EFB7419D8B0B}"/>
          </ac:picMkLst>
        </pc:picChg>
      </pc:sldChg>
      <pc:sldChg chg="del">
        <pc:chgData name="Dara Ramos" userId="07294a4c1f1f07d6" providerId="LiveId" clId="{0DD4B185-6255-4988-B286-A4F2C80ADD33}" dt="2023-01-31T19:38:46.289" v="56" actId="2696"/>
        <pc:sldMkLst>
          <pc:docMk/>
          <pc:sldMk cId="2685082754" sldId="275"/>
        </pc:sldMkLst>
      </pc:sldChg>
      <pc:sldChg chg="del">
        <pc:chgData name="Dara Ramos" userId="07294a4c1f1f07d6" providerId="LiveId" clId="{0DD4B185-6255-4988-B286-A4F2C80ADD33}" dt="2023-01-31T19:38:39.471" v="54" actId="2696"/>
        <pc:sldMkLst>
          <pc:docMk/>
          <pc:sldMk cId="1536015774" sldId="276"/>
        </pc:sldMkLst>
      </pc:sldChg>
      <pc:sldChg chg="addSp delSp modSp mod ord modClrScheme chgLayout">
        <pc:chgData name="Dara Ramos" userId="07294a4c1f1f07d6" providerId="LiveId" clId="{0DD4B185-6255-4988-B286-A4F2C80ADD33}" dt="2023-01-31T22:30:24.545" v="1178" actId="13244"/>
        <pc:sldMkLst>
          <pc:docMk/>
          <pc:sldMk cId="149049251" sldId="277"/>
        </pc:sldMkLst>
        <pc:spChg chg="del mod ord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2" creationId="{14A06DED-987E-B72D-8918-D4E74EA3ADBC}"/>
          </ac:spMkLst>
        </pc:spChg>
        <pc:spChg chg="del mod ord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3" creationId="{4E180535-48C0-6BA6-15CD-EA407945C50C}"/>
          </ac:spMkLst>
        </pc:spChg>
        <pc:spChg chg="del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4" creationId="{1AE8C1E6-BA18-BD40-0BE0-0C248902C859}"/>
          </ac:spMkLst>
        </pc:spChg>
        <pc:spChg chg="del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5" creationId="{81BC8D62-50D4-C132-C736-476982666AA5}"/>
          </ac:spMkLst>
        </pc:spChg>
        <pc:spChg chg="del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6" creationId="{6886523D-2E95-2389-BD8D-598EB6BCCB21}"/>
          </ac:spMkLst>
        </pc:spChg>
        <pc:spChg chg="del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7" creationId="{FD3B1725-312D-0F90-BC54-968CCAA05784}"/>
          </ac:spMkLst>
        </pc:spChg>
        <pc:spChg chg="del mod ord">
          <ac:chgData name="Dara Ramos" userId="07294a4c1f1f07d6" providerId="LiveId" clId="{0DD4B185-6255-4988-B286-A4F2C80ADD33}" dt="2023-01-31T19:39:05.208" v="57" actId="700"/>
          <ac:spMkLst>
            <pc:docMk/>
            <pc:sldMk cId="149049251" sldId="277"/>
            <ac:spMk id="8" creationId="{E1DAB8EF-6D8C-30ED-E26A-C3528BE96657}"/>
          </ac:spMkLst>
        </pc:spChg>
        <pc:spChg chg="add mod ord">
          <ac:chgData name="Dara Ramos" userId="07294a4c1f1f07d6" providerId="LiveId" clId="{0DD4B185-6255-4988-B286-A4F2C80ADD33}" dt="2023-01-31T22:27:10.905" v="787" actId="13244"/>
          <ac:spMkLst>
            <pc:docMk/>
            <pc:sldMk cId="149049251" sldId="277"/>
            <ac:spMk id="9" creationId="{FC34AF64-DA25-62C0-3F75-582AD6D53BAE}"/>
          </ac:spMkLst>
        </pc:spChg>
        <pc:spChg chg="add mod ord">
          <ac:chgData name="Dara Ramos" userId="07294a4c1f1f07d6" providerId="LiveId" clId="{0DD4B185-6255-4988-B286-A4F2C80ADD33}" dt="2023-01-31T22:24:36.554" v="769" actId="20577"/>
          <ac:spMkLst>
            <pc:docMk/>
            <pc:sldMk cId="149049251" sldId="277"/>
            <ac:spMk id="10" creationId="{79ADB097-63ED-C19D-A9D8-5190E3C307EB}"/>
          </ac:spMkLst>
        </pc:spChg>
        <pc:spChg chg="add mod ord">
          <ac:chgData name="Dara Ramos" userId="07294a4c1f1f07d6" providerId="LiveId" clId="{0DD4B185-6255-4988-B286-A4F2C80ADD33}" dt="2023-01-31T22:27:13.283" v="788" actId="13244"/>
          <ac:spMkLst>
            <pc:docMk/>
            <pc:sldMk cId="149049251" sldId="277"/>
            <ac:spMk id="11" creationId="{4A184C8F-D2D3-3DBF-6F53-15330A3AFB23}"/>
          </ac:spMkLst>
        </pc:spChg>
        <pc:spChg chg="add mod ord">
          <ac:chgData name="Dara Ramos" userId="07294a4c1f1f07d6" providerId="LiveId" clId="{0DD4B185-6255-4988-B286-A4F2C80ADD33}" dt="2023-01-31T22:27:32.177" v="789" actId="13244"/>
          <ac:spMkLst>
            <pc:docMk/>
            <pc:sldMk cId="149049251" sldId="277"/>
            <ac:spMk id="15" creationId="{E118FE19-AFD5-C282-143B-429A109C9D42}"/>
          </ac:spMkLst>
        </pc:spChg>
        <pc:picChg chg="add mod">
          <ac:chgData name="Dara Ramos" userId="07294a4c1f1f07d6" providerId="LiveId" clId="{0DD4B185-6255-4988-B286-A4F2C80ADD33}" dt="2023-01-31T22:25:47.670" v="770" actId="962"/>
          <ac:picMkLst>
            <pc:docMk/>
            <pc:sldMk cId="149049251" sldId="277"/>
            <ac:picMk id="12" creationId="{00316AA3-599A-D583-F881-A428C6D497B2}"/>
          </ac:picMkLst>
        </pc:picChg>
        <pc:picChg chg="add mod">
          <ac:chgData name="Dara Ramos" userId="07294a4c1f1f07d6" providerId="LiveId" clId="{0DD4B185-6255-4988-B286-A4F2C80ADD33}" dt="2023-01-31T22:25:49.558" v="771" actId="962"/>
          <ac:picMkLst>
            <pc:docMk/>
            <pc:sldMk cId="149049251" sldId="277"/>
            <ac:picMk id="13" creationId="{DF2277CD-7D7F-C8AD-146A-8A604973ABA2}"/>
          </ac:picMkLst>
        </pc:picChg>
        <pc:picChg chg="add del mod">
          <ac:chgData name="Dara Ramos" userId="07294a4c1f1f07d6" providerId="LiveId" clId="{0DD4B185-6255-4988-B286-A4F2C80ADD33}" dt="2023-01-31T22:23:42.201" v="758" actId="478"/>
          <ac:picMkLst>
            <pc:docMk/>
            <pc:sldMk cId="149049251" sldId="277"/>
            <ac:picMk id="14" creationId="{DA8D3D73-8F7D-C136-902C-DB57E2F14DE4}"/>
          </ac:picMkLst>
        </pc:picChg>
        <pc:picChg chg="add mod ord">
          <ac:chgData name="Dara Ramos" userId="07294a4c1f1f07d6" providerId="LiveId" clId="{0DD4B185-6255-4988-B286-A4F2C80ADD33}" dt="2023-01-31T22:30:24.545" v="1178" actId="13244"/>
          <ac:picMkLst>
            <pc:docMk/>
            <pc:sldMk cId="149049251" sldId="277"/>
            <ac:picMk id="16" creationId="{0D8877F0-EE85-EAAE-DEFE-D39B0A4431F1}"/>
          </ac:picMkLst>
        </pc:picChg>
        <pc:picChg chg="add mod ord">
          <ac:chgData name="Dara Ramos" userId="07294a4c1f1f07d6" providerId="LiveId" clId="{0DD4B185-6255-4988-B286-A4F2C80ADD33}" dt="2023-01-31T22:27:37.659" v="790" actId="13244"/>
          <ac:picMkLst>
            <pc:docMk/>
            <pc:sldMk cId="149049251" sldId="277"/>
            <ac:picMk id="17" creationId="{95DA25F5-2F4F-A7A7-4417-2FF639172643}"/>
          </ac:picMkLst>
        </pc:picChg>
      </pc:sldChg>
      <pc:sldChg chg="modSp mod">
        <pc:chgData name="Dara Ramos" userId="07294a4c1f1f07d6" providerId="LiveId" clId="{0DD4B185-6255-4988-B286-A4F2C80ADD33}" dt="2023-01-31T22:27:05.037" v="786" actId="13244"/>
        <pc:sldMkLst>
          <pc:docMk/>
          <pc:sldMk cId="3544541067" sldId="278"/>
        </pc:sldMkLst>
        <pc:spChg chg="mod">
          <ac:chgData name="Dara Ramos" userId="07294a4c1f1f07d6" providerId="LiveId" clId="{0DD4B185-6255-4988-B286-A4F2C80ADD33}" dt="2023-01-31T19:38:32.105" v="52" actId="20577"/>
          <ac:spMkLst>
            <pc:docMk/>
            <pc:sldMk cId="3544541067" sldId="278"/>
            <ac:spMk id="2" creationId="{EE863FFD-7C3C-C66E-F735-70FF51088396}"/>
          </ac:spMkLst>
        </pc:spChg>
        <pc:spChg chg="mod ord">
          <ac:chgData name="Dara Ramos" userId="07294a4c1f1f07d6" providerId="LiveId" clId="{0DD4B185-6255-4988-B286-A4F2C80ADD33}" dt="2023-01-31T22:27:05.037" v="786" actId="13244"/>
          <ac:spMkLst>
            <pc:docMk/>
            <pc:sldMk cId="3544541067" sldId="278"/>
            <ac:spMk id="3" creationId="{7003F322-4BE0-C480-8CD4-B7DF9E94733F}"/>
          </ac:spMkLst>
        </pc:spChg>
      </pc:sldChg>
      <pc:sldChg chg="addSp delSp modSp new mod">
        <pc:chgData name="Dara Ramos" userId="07294a4c1f1f07d6" providerId="LiveId" clId="{0DD4B185-6255-4988-B286-A4F2C80ADD33}" dt="2023-01-31T22:31:39.398" v="1188" actId="962"/>
        <pc:sldMkLst>
          <pc:docMk/>
          <pc:sldMk cId="861205032" sldId="279"/>
        </pc:sldMkLst>
        <pc:spChg chg="mod">
          <ac:chgData name="Dara Ramos" userId="07294a4c1f1f07d6" providerId="LiveId" clId="{0DD4B185-6255-4988-B286-A4F2C80ADD33}" dt="2023-01-31T20:02:42.466" v="324" actId="113"/>
          <ac:spMkLst>
            <pc:docMk/>
            <pc:sldMk cId="861205032" sldId="279"/>
            <ac:spMk id="2" creationId="{E03D7EE9-AA03-3474-64AE-FAAC65BF605D}"/>
          </ac:spMkLst>
        </pc:spChg>
        <pc:spChg chg="mod ord">
          <ac:chgData name="Dara Ramos" userId="07294a4c1f1f07d6" providerId="LiveId" clId="{0DD4B185-6255-4988-B286-A4F2C80ADD33}" dt="2023-01-31T22:30:47.095" v="1181" actId="13244"/>
          <ac:spMkLst>
            <pc:docMk/>
            <pc:sldMk cId="861205032" sldId="279"/>
            <ac:spMk id="3" creationId="{56745EF8-C918-B3BE-1702-4DD0F58BAEB0}"/>
          </ac:spMkLst>
        </pc:spChg>
        <pc:spChg chg="mod">
          <ac:chgData name="Dara Ramos" userId="07294a4c1f1f07d6" providerId="LiveId" clId="{0DD4B185-6255-4988-B286-A4F2C80ADD33}" dt="2023-01-31T19:56:54.859" v="264" actId="1076"/>
          <ac:spMkLst>
            <pc:docMk/>
            <pc:sldMk cId="861205032" sldId="279"/>
            <ac:spMk id="6" creationId="{69206005-DBBA-1BF8-9F93-F181E7E7BAC7}"/>
          </ac:spMkLst>
        </pc:spChg>
        <pc:spChg chg="mod">
          <ac:chgData name="Dara Ramos" userId="07294a4c1f1f07d6" providerId="LiveId" clId="{0DD4B185-6255-4988-B286-A4F2C80ADD33}" dt="2023-01-31T19:56:11.088" v="253"/>
          <ac:spMkLst>
            <pc:docMk/>
            <pc:sldMk cId="861205032" sldId="279"/>
            <ac:spMk id="9" creationId="{ADD7DF33-5DDC-7032-D5B7-34A6DAAE9C0E}"/>
          </ac:spMkLst>
        </pc:spChg>
        <pc:spChg chg="mod">
          <ac:chgData name="Dara Ramos" userId="07294a4c1f1f07d6" providerId="LiveId" clId="{0DD4B185-6255-4988-B286-A4F2C80ADD33}" dt="2023-01-31T22:31:21.590" v="1183" actId="962"/>
          <ac:spMkLst>
            <pc:docMk/>
            <pc:sldMk cId="861205032" sldId="279"/>
            <ac:spMk id="12" creationId="{63AA6A8A-5263-DB58-6DD9-4BE1D052DA4E}"/>
          </ac:spMkLst>
        </pc:spChg>
        <pc:spChg chg="mod">
          <ac:chgData name="Dara Ramos" userId="07294a4c1f1f07d6" providerId="LiveId" clId="{0DD4B185-6255-4988-B286-A4F2C80ADD33}" dt="2023-01-31T19:57:19.181" v="274" actId="20577"/>
          <ac:spMkLst>
            <pc:docMk/>
            <pc:sldMk cId="861205032" sldId="279"/>
            <ac:spMk id="15" creationId="{433FDB51-EC30-6FE1-B5C8-01F0FE2A8314}"/>
          </ac:spMkLst>
        </pc:spChg>
        <pc:spChg chg="mod">
          <ac:chgData name="Dara Ramos" userId="07294a4c1f1f07d6" providerId="LiveId" clId="{0DD4B185-6255-4988-B286-A4F2C80ADD33}" dt="2023-01-31T19:57:31.964" v="278" actId="20577"/>
          <ac:spMkLst>
            <pc:docMk/>
            <pc:sldMk cId="861205032" sldId="279"/>
            <ac:spMk id="18" creationId="{04A3743F-5B41-9C14-CEA1-53420E7E2275}"/>
          </ac:spMkLst>
        </pc:spChg>
        <pc:spChg chg="mod">
          <ac:chgData name="Dara Ramos" userId="07294a4c1f1f07d6" providerId="LiveId" clId="{0DD4B185-6255-4988-B286-A4F2C80ADD33}" dt="2023-01-31T22:31:29.600" v="1186" actId="962"/>
          <ac:spMkLst>
            <pc:docMk/>
            <pc:sldMk cId="861205032" sldId="279"/>
            <ac:spMk id="21" creationId="{FADBF8EA-5C20-F2E9-866E-B7BF10C68DEA}"/>
          </ac:spMkLst>
        </pc:spChg>
        <pc:grpChg chg="add mod">
          <ac:chgData name="Dara Ramos" userId="07294a4c1f1f07d6" providerId="LiveId" clId="{0DD4B185-6255-4988-B286-A4F2C80ADD33}" dt="2023-01-31T22:31:18.540" v="1182" actId="962"/>
          <ac:grpSpMkLst>
            <pc:docMk/>
            <pc:sldMk cId="861205032" sldId="279"/>
            <ac:grpSpMk id="4" creationId="{A2DED206-0D93-6281-4D15-59BFEAD39D7A}"/>
          </ac:grpSpMkLst>
        </pc:grpChg>
        <pc:grpChg chg="add del mod">
          <ac:chgData name="Dara Ramos" userId="07294a4c1f1f07d6" providerId="LiveId" clId="{0DD4B185-6255-4988-B286-A4F2C80ADD33}" dt="2023-01-31T19:56:37.775" v="262" actId="478"/>
          <ac:grpSpMkLst>
            <pc:docMk/>
            <pc:sldMk cId="861205032" sldId="279"/>
            <ac:grpSpMk id="7" creationId="{22C41F0C-BF4E-689C-BECA-8E47ECB17916}"/>
          </ac:grpSpMkLst>
        </pc:grpChg>
        <pc:grpChg chg="add mod">
          <ac:chgData name="Dara Ramos" userId="07294a4c1f1f07d6" providerId="LiveId" clId="{0DD4B185-6255-4988-B286-A4F2C80ADD33}" dt="2023-01-31T22:31:38.381" v="1187" actId="962"/>
          <ac:grpSpMkLst>
            <pc:docMk/>
            <pc:sldMk cId="861205032" sldId="279"/>
            <ac:grpSpMk id="10" creationId="{688D31CF-20AF-2EB2-496A-AE3C69890AE5}"/>
          </ac:grpSpMkLst>
        </pc:grpChg>
        <pc:grpChg chg="add mod">
          <ac:chgData name="Dara Ramos" userId="07294a4c1f1f07d6" providerId="LiveId" clId="{0DD4B185-6255-4988-B286-A4F2C80ADD33}" dt="2023-01-31T22:31:24.936" v="1184" actId="962"/>
          <ac:grpSpMkLst>
            <pc:docMk/>
            <pc:sldMk cId="861205032" sldId="279"/>
            <ac:grpSpMk id="13" creationId="{3233557F-0530-B2D7-2BDB-44897F7FCED2}"/>
          </ac:grpSpMkLst>
        </pc:grpChg>
        <pc:grpChg chg="add mod">
          <ac:chgData name="Dara Ramos" userId="07294a4c1f1f07d6" providerId="LiveId" clId="{0DD4B185-6255-4988-B286-A4F2C80ADD33}" dt="2023-01-31T22:31:27.015" v="1185" actId="962"/>
          <ac:grpSpMkLst>
            <pc:docMk/>
            <pc:sldMk cId="861205032" sldId="279"/>
            <ac:grpSpMk id="16" creationId="{56AB3643-21C5-C2B6-1179-A15F81D80CE4}"/>
          </ac:grpSpMkLst>
        </pc:grpChg>
        <pc:grpChg chg="add mod">
          <ac:chgData name="Dara Ramos" userId="07294a4c1f1f07d6" providerId="LiveId" clId="{0DD4B185-6255-4988-B286-A4F2C80ADD33}" dt="2023-01-31T22:31:39.398" v="1188" actId="962"/>
          <ac:grpSpMkLst>
            <pc:docMk/>
            <pc:sldMk cId="861205032" sldId="279"/>
            <ac:grpSpMk id="19" creationId="{76470867-3E43-CB7B-6240-AB565C7ECA9D}"/>
          </ac:grpSpMkLst>
        </pc:grpChg>
        <pc:picChg chg="mod">
          <ac:chgData name="Dara Ramos" userId="07294a4c1f1f07d6" providerId="LiveId" clId="{0DD4B185-6255-4988-B286-A4F2C80ADD33}" dt="2023-01-31T19:52:33.196" v="184"/>
          <ac:picMkLst>
            <pc:docMk/>
            <pc:sldMk cId="861205032" sldId="279"/>
            <ac:picMk id="5" creationId="{5B6127A5-D40F-CFF6-6E86-BE4CB4D6B856}"/>
          </ac:picMkLst>
        </pc:picChg>
        <pc:picChg chg="mod">
          <ac:chgData name="Dara Ramos" userId="07294a4c1f1f07d6" providerId="LiveId" clId="{0DD4B185-6255-4988-B286-A4F2C80ADD33}" dt="2023-01-31T19:56:11.088" v="253"/>
          <ac:picMkLst>
            <pc:docMk/>
            <pc:sldMk cId="861205032" sldId="279"/>
            <ac:picMk id="8" creationId="{2B643E5B-AC02-156B-D4E5-888C165623E2}"/>
          </ac:picMkLst>
        </pc:picChg>
        <pc:picChg chg="mod">
          <ac:chgData name="Dara Ramos" userId="07294a4c1f1f07d6" providerId="LiveId" clId="{0DD4B185-6255-4988-B286-A4F2C80ADD33}" dt="2023-01-31T19:56:58.089" v="265"/>
          <ac:picMkLst>
            <pc:docMk/>
            <pc:sldMk cId="861205032" sldId="279"/>
            <ac:picMk id="11" creationId="{493CFFE7-B4DE-42C3-7301-84DBE0C8413C}"/>
          </ac:picMkLst>
        </pc:picChg>
        <pc:picChg chg="mod">
          <ac:chgData name="Dara Ramos" userId="07294a4c1f1f07d6" providerId="LiveId" clId="{0DD4B185-6255-4988-B286-A4F2C80ADD33}" dt="2023-01-31T19:57:11.260" v="271"/>
          <ac:picMkLst>
            <pc:docMk/>
            <pc:sldMk cId="861205032" sldId="279"/>
            <ac:picMk id="14" creationId="{31397D89-5556-6CA5-BBD4-387C0CCEDC6A}"/>
          </ac:picMkLst>
        </pc:picChg>
        <pc:picChg chg="mod">
          <ac:chgData name="Dara Ramos" userId="07294a4c1f1f07d6" providerId="LiveId" clId="{0DD4B185-6255-4988-B286-A4F2C80ADD33}" dt="2023-01-31T19:57:25.219" v="275"/>
          <ac:picMkLst>
            <pc:docMk/>
            <pc:sldMk cId="861205032" sldId="279"/>
            <ac:picMk id="17" creationId="{3F4B5FDC-28A7-9F80-2333-52BC20D674B9}"/>
          </ac:picMkLst>
        </pc:picChg>
        <pc:picChg chg="mod">
          <ac:chgData name="Dara Ramos" userId="07294a4c1f1f07d6" providerId="LiveId" clId="{0DD4B185-6255-4988-B286-A4F2C80ADD33}" dt="2023-01-31T19:57:34.113" v="279"/>
          <ac:picMkLst>
            <pc:docMk/>
            <pc:sldMk cId="861205032" sldId="279"/>
            <ac:picMk id="20" creationId="{3A7FB97C-17FD-1E54-9A2F-576C5BA629F7}"/>
          </ac:picMkLst>
        </pc:picChg>
      </pc:sldChg>
      <pc:sldChg chg="addSp delSp modSp add mod">
        <pc:chgData name="Dara Ramos" userId="07294a4c1f1f07d6" providerId="LiveId" clId="{0DD4B185-6255-4988-B286-A4F2C80ADD33}" dt="2023-01-31T22:31:56.182" v="1189" actId="13244"/>
        <pc:sldMkLst>
          <pc:docMk/>
          <pc:sldMk cId="3996045229" sldId="280"/>
        </pc:sldMkLst>
        <pc:spChg chg="mod">
          <ac:chgData name="Dara Ramos" userId="07294a4c1f1f07d6" providerId="LiveId" clId="{0DD4B185-6255-4988-B286-A4F2C80ADD33}" dt="2023-01-31T21:50:38.126" v="419" actId="20577"/>
          <ac:spMkLst>
            <pc:docMk/>
            <pc:sldMk cId="3996045229" sldId="280"/>
            <ac:spMk id="2" creationId="{E03D7EE9-AA03-3474-64AE-FAAC65BF605D}"/>
          </ac:spMkLst>
        </pc:spChg>
        <pc:spChg chg="mod ord">
          <ac:chgData name="Dara Ramos" userId="07294a4c1f1f07d6" providerId="LiveId" clId="{0DD4B185-6255-4988-B286-A4F2C80ADD33}" dt="2023-01-31T22:31:56.182" v="1189" actId="13244"/>
          <ac:spMkLst>
            <pc:docMk/>
            <pc:sldMk cId="3996045229" sldId="280"/>
            <ac:spMk id="3" creationId="{56745EF8-C918-B3BE-1702-4DD0F58BAEB0}"/>
          </ac:spMkLst>
        </pc:spChg>
        <pc:grpChg chg="del">
          <ac:chgData name="Dara Ramos" userId="07294a4c1f1f07d6" providerId="LiveId" clId="{0DD4B185-6255-4988-B286-A4F2C80ADD33}" dt="2023-01-31T21:45:06.176" v="326" actId="478"/>
          <ac:grpSpMkLst>
            <pc:docMk/>
            <pc:sldMk cId="3996045229" sldId="280"/>
            <ac:grpSpMk id="4" creationId="{A2DED206-0D93-6281-4D15-59BFEAD39D7A}"/>
          </ac:grpSpMkLst>
        </pc:grpChg>
        <pc:grpChg chg="del">
          <ac:chgData name="Dara Ramos" userId="07294a4c1f1f07d6" providerId="LiveId" clId="{0DD4B185-6255-4988-B286-A4F2C80ADD33}" dt="2023-01-31T21:45:07.210" v="327" actId="478"/>
          <ac:grpSpMkLst>
            <pc:docMk/>
            <pc:sldMk cId="3996045229" sldId="280"/>
            <ac:grpSpMk id="10" creationId="{688D31CF-20AF-2EB2-496A-AE3C69890AE5}"/>
          </ac:grpSpMkLst>
        </pc:grpChg>
        <pc:grpChg chg="del">
          <ac:chgData name="Dara Ramos" userId="07294a4c1f1f07d6" providerId="LiveId" clId="{0DD4B185-6255-4988-B286-A4F2C80ADD33}" dt="2023-01-31T21:45:08.296" v="328" actId="478"/>
          <ac:grpSpMkLst>
            <pc:docMk/>
            <pc:sldMk cId="3996045229" sldId="280"/>
            <ac:grpSpMk id="13" creationId="{3233557F-0530-B2D7-2BDB-44897F7FCED2}"/>
          </ac:grpSpMkLst>
        </pc:grpChg>
        <pc:grpChg chg="del">
          <ac:chgData name="Dara Ramos" userId="07294a4c1f1f07d6" providerId="LiveId" clId="{0DD4B185-6255-4988-B286-A4F2C80ADD33}" dt="2023-01-31T21:45:09.406" v="329" actId="478"/>
          <ac:grpSpMkLst>
            <pc:docMk/>
            <pc:sldMk cId="3996045229" sldId="280"/>
            <ac:grpSpMk id="16" creationId="{56AB3643-21C5-C2B6-1179-A15F81D80CE4}"/>
          </ac:grpSpMkLst>
        </pc:grpChg>
        <pc:grpChg chg="del">
          <ac:chgData name="Dara Ramos" userId="07294a4c1f1f07d6" providerId="LiveId" clId="{0DD4B185-6255-4988-B286-A4F2C80ADD33}" dt="2023-01-31T21:45:10.301" v="330" actId="478"/>
          <ac:grpSpMkLst>
            <pc:docMk/>
            <pc:sldMk cId="3996045229" sldId="280"/>
            <ac:grpSpMk id="19" creationId="{76470867-3E43-CB7B-6240-AB565C7ECA9D}"/>
          </ac:grpSpMkLst>
        </pc:grpChg>
        <pc:grpChg chg="add mod">
          <ac:chgData name="Dara Ramos" userId="07294a4c1f1f07d6" providerId="LiveId" clId="{0DD4B185-6255-4988-B286-A4F2C80ADD33}" dt="2023-01-31T22:26:41.933" v="778" actId="962"/>
          <ac:grpSpMkLst>
            <pc:docMk/>
            <pc:sldMk cId="3996045229" sldId="280"/>
            <ac:grpSpMk id="23" creationId="{64835024-2AC7-BA7A-63B5-7E8D8D289F65}"/>
          </ac:grpSpMkLst>
        </pc:grpChg>
        <pc:picChg chg="add mod">
          <ac:chgData name="Dara Ramos" userId="07294a4c1f1f07d6" providerId="LiveId" clId="{0DD4B185-6255-4988-B286-A4F2C80ADD33}" dt="2023-01-31T21:50:03.828" v="408" actId="164"/>
          <ac:picMkLst>
            <pc:docMk/>
            <pc:sldMk cId="3996045229" sldId="280"/>
            <ac:picMk id="7" creationId="{C72834BD-94BF-CA5D-0A73-D5D10F78C182}"/>
          </ac:picMkLst>
        </pc:picChg>
        <pc:picChg chg="add mod">
          <ac:chgData name="Dara Ramos" userId="07294a4c1f1f07d6" providerId="LiveId" clId="{0DD4B185-6255-4988-B286-A4F2C80ADD33}" dt="2023-01-31T21:50:03.828" v="408" actId="164"/>
          <ac:picMkLst>
            <pc:docMk/>
            <pc:sldMk cId="3996045229" sldId="280"/>
            <ac:picMk id="8" creationId="{0550C641-0600-DDD5-9D8B-65158B42D179}"/>
          </ac:picMkLst>
        </pc:picChg>
        <pc:picChg chg="add mod">
          <ac:chgData name="Dara Ramos" userId="07294a4c1f1f07d6" providerId="LiveId" clId="{0DD4B185-6255-4988-B286-A4F2C80ADD33}" dt="2023-01-31T21:50:03.828" v="408" actId="164"/>
          <ac:picMkLst>
            <pc:docMk/>
            <pc:sldMk cId="3996045229" sldId="280"/>
            <ac:picMk id="9" creationId="{2D4EF557-57FF-C6D5-0FA8-365111B413AC}"/>
          </ac:picMkLst>
        </pc:picChg>
        <pc:picChg chg="add mod">
          <ac:chgData name="Dara Ramos" userId="07294a4c1f1f07d6" providerId="LiveId" clId="{0DD4B185-6255-4988-B286-A4F2C80ADD33}" dt="2023-01-31T21:50:03.828" v="408" actId="164"/>
          <ac:picMkLst>
            <pc:docMk/>
            <pc:sldMk cId="3996045229" sldId="280"/>
            <ac:picMk id="22" creationId="{9F32F2E4-CB49-7BB1-0E3A-F57F2F4F9A61}"/>
          </ac:picMkLst>
        </pc:picChg>
      </pc:sldChg>
      <pc:sldChg chg="addSp delSp modSp add mod ord">
        <pc:chgData name="Dara Ramos" userId="07294a4c1f1f07d6" providerId="LiveId" clId="{0DD4B185-6255-4988-B286-A4F2C80ADD33}" dt="2023-01-31T22:32:04.539" v="1190" actId="13244"/>
        <pc:sldMkLst>
          <pc:docMk/>
          <pc:sldMk cId="1695471883" sldId="281"/>
        </pc:sldMkLst>
        <pc:spChg chg="add del mod">
          <ac:chgData name="Dara Ramos" userId="07294a4c1f1f07d6" providerId="LiveId" clId="{0DD4B185-6255-4988-B286-A4F2C80ADD33}" dt="2023-01-31T21:53:07.034" v="445" actId="21"/>
          <ac:spMkLst>
            <pc:docMk/>
            <pc:sldMk cId="1695471883" sldId="281"/>
            <ac:spMk id="4" creationId="{4DBB1B81-44EA-B4B7-7DED-EFA856B721FC}"/>
          </ac:spMkLst>
        </pc:spChg>
        <pc:spChg chg="mod ord">
          <ac:chgData name="Dara Ramos" userId="07294a4c1f1f07d6" providerId="LiveId" clId="{0DD4B185-6255-4988-B286-A4F2C80ADD33}" dt="2023-01-31T22:32:04.539" v="1190" actId="13244"/>
          <ac:spMkLst>
            <pc:docMk/>
            <pc:sldMk cId="1695471883" sldId="281"/>
            <ac:spMk id="9" creationId="{FC34AF64-DA25-62C0-3F75-582AD6D53BAE}"/>
          </ac:spMkLst>
        </pc:spChg>
        <pc:spChg chg="del mod">
          <ac:chgData name="Dara Ramos" userId="07294a4c1f1f07d6" providerId="LiveId" clId="{0DD4B185-6255-4988-B286-A4F2C80ADD33}" dt="2023-01-31T21:52:10.576" v="438"/>
          <ac:spMkLst>
            <pc:docMk/>
            <pc:sldMk cId="1695471883" sldId="281"/>
            <ac:spMk id="10" creationId="{79ADB097-63ED-C19D-A9D8-5190E3C307EB}"/>
          </ac:spMkLst>
        </pc:spChg>
        <pc:spChg chg="del">
          <ac:chgData name="Dara Ramos" userId="07294a4c1f1f07d6" providerId="LiveId" clId="{0DD4B185-6255-4988-B286-A4F2C80ADD33}" dt="2023-01-31T21:53:04.605" v="444" actId="21"/>
          <ac:spMkLst>
            <pc:docMk/>
            <pc:sldMk cId="1695471883" sldId="281"/>
            <ac:spMk id="11" creationId="{4A184C8F-D2D3-3DBF-6F53-15330A3AFB23}"/>
          </ac:spMkLst>
        </pc:spChg>
        <pc:spChg chg="del mod">
          <ac:chgData name="Dara Ramos" userId="07294a4c1f1f07d6" providerId="LiveId" clId="{0DD4B185-6255-4988-B286-A4F2C80ADD33}" dt="2023-01-31T21:51:50.141" v="433" actId="478"/>
          <ac:spMkLst>
            <pc:docMk/>
            <pc:sldMk cId="1695471883" sldId="281"/>
            <ac:spMk id="15" creationId="{E118FE19-AFD5-C282-143B-429A109C9D42}"/>
          </ac:spMkLst>
        </pc:spChg>
        <pc:graphicFrameChg chg="add mod modGraphic">
          <ac:chgData name="Dara Ramos" userId="07294a4c1f1f07d6" providerId="LiveId" clId="{0DD4B185-6255-4988-B286-A4F2C80ADD33}" dt="2023-01-31T21:53:20.340" v="447" actId="1076"/>
          <ac:graphicFrameMkLst>
            <pc:docMk/>
            <pc:sldMk cId="1695471883" sldId="281"/>
            <ac:graphicFrameMk id="2" creationId="{09A1D47D-0FA8-3847-0B71-0CDF7D543540}"/>
          </ac:graphicFrameMkLst>
        </pc:graphicFrameChg>
        <pc:picChg chg="del">
          <ac:chgData name="Dara Ramos" userId="07294a4c1f1f07d6" providerId="LiveId" clId="{0DD4B185-6255-4988-B286-A4F2C80ADD33}" dt="2023-01-31T21:51:54.660" v="436" actId="478"/>
          <ac:picMkLst>
            <pc:docMk/>
            <pc:sldMk cId="1695471883" sldId="281"/>
            <ac:picMk id="12" creationId="{00316AA3-599A-D583-F881-A428C6D497B2}"/>
          </ac:picMkLst>
        </pc:picChg>
        <pc:picChg chg="del">
          <ac:chgData name="Dara Ramos" userId="07294a4c1f1f07d6" providerId="LiveId" clId="{0DD4B185-6255-4988-B286-A4F2C80ADD33}" dt="2023-01-31T21:51:53.853" v="435" actId="478"/>
          <ac:picMkLst>
            <pc:docMk/>
            <pc:sldMk cId="1695471883" sldId="281"/>
            <ac:picMk id="13" creationId="{DF2277CD-7D7F-C8AD-146A-8A604973ABA2}"/>
          </ac:picMkLst>
        </pc:picChg>
        <pc:picChg chg="del">
          <ac:chgData name="Dara Ramos" userId="07294a4c1f1f07d6" providerId="LiveId" clId="{0DD4B185-6255-4988-B286-A4F2C80ADD33}" dt="2023-01-31T21:51:53.340" v="434" actId="478"/>
          <ac:picMkLst>
            <pc:docMk/>
            <pc:sldMk cId="1695471883" sldId="281"/>
            <ac:picMk id="14" creationId="{DA8D3D73-8F7D-C136-902C-DB57E2F14DE4}"/>
          </ac:picMkLst>
        </pc:picChg>
        <pc:picChg chg="del">
          <ac:chgData name="Dara Ramos" userId="07294a4c1f1f07d6" providerId="LiveId" clId="{0DD4B185-6255-4988-B286-A4F2C80ADD33}" dt="2023-01-31T21:51:47.773" v="431" actId="478"/>
          <ac:picMkLst>
            <pc:docMk/>
            <pc:sldMk cId="1695471883" sldId="281"/>
            <ac:picMk id="16" creationId="{0D8877F0-EE85-EAAE-DEFE-D39B0A4431F1}"/>
          </ac:picMkLst>
        </pc:picChg>
      </pc:sldChg>
      <pc:sldChg chg="addSp delSp modSp add mod ord">
        <pc:chgData name="Dara Ramos" userId="07294a4c1f1f07d6" providerId="LiveId" clId="{0DD4B185-6255-4988-B286-A4F2C80ADD33}" dt="2023-01-31T22:32:17.673" v="1193" actId="13244"/>
        <pc:sldMkLst>
          <pc:docMk/>
          <pc:sldMk cId="2860968134" sldId="282"/>
        </pc:sldMkLst>
        <pc:spChg chg="mod ord">
          <ac:chgData name="Dara Ramos" userId="07294a4c1f1f07d6" providerId="LiveId" clId="{0DD4B185-6255-4988-B286-A4F2C80ADD33}" dt="2023-01-31T22:32:16.019" v="1192" actId="13244"/>
          <ac:spMkLst>
            <pc:docMk/>
            <pc:sldMk cId="2860968134" sldId="282"/>
            <ac:spMk id="9" creationId="{7C187BDA-0E7D-97F1-489E-133479B4A18D}"/>
          </ac:spMkLst>
        </pc:spChg>
        <pc:spChg chg="mod">
          <ac:chgData name="Dara Ramos" userId="07294a4c1f1f07d6" providerId="LiveId" clId="{0DD4B185-6255-4988-B286-A4F2C80ADD33}" dt="2023-01-31T21:57:14.578" v="492" actId="1076"/>
          <ac:spMkLst>
            <pc:docMk/>
            <pc:sldMk cId="2860968134" sldId="282"/>
            <ac:spMk id="10" creationId="{8CB9A5CF-A157-A488-4A4A-34A3234B7D64}"/>
          </ac:spMkLst>
        </pc:spChg>
        <pc:spChg chg="mod ord">
          <ac:chgData name="Dara Ramos" userId="07294a4c1f1f07d6" providerId="LiveId" clId="{0DD4B185-6255-4988-B286-A4F2C80ADD33}" dt="2023-01-31T22:32:17.673" v="1193" actId="13244"/>
          <ac:spMkLst>
            <pc:docMk/>
            <pc:sldMk cId="2860968134" sldId="282"/>
            <ac:spMk id="11" creationId="{4B6F82BF-20BF-FB62-58FA-E9061930FBFD}"/>
          </ac:spMkLst>
        </pc:spChg>
        <pc:picChg chg="add mod">
          <ac:chgData name="Dara Ramos" userId="07294a4c1f1f07d6" providerId="LiveId" clId="{0DD4B185-6255-4988-B286-A4F2C80ADD33}" dt="2023-01-31T22:26:47.875" v="781" actId="962"/>
          <ac:picMkLst>
            <pc:docMk/>
            <pc:sldMk cId="2860968134" sldId="282"/>
            <ac:picMk id="2" creationId="{7C59F802-9E01-33DA-DA64-061D04660CFD}"/>
          </ac:picMkLst>
        </pc:picChg>
        <pc:picChg chg="del">
          <ac:chgData name="Dara Ramos" userId="07294a4c1f1f07d6" providerId="LiveId" clId="{0DD4B185-6255-4988-B286-A4F2C80ADD33}" dt="2023-01-31T21:57:08.106" v="491" actId="478"/>
          <ac:picMkLst>
            <pc:docMk/>
            <pc:sldMk cId="2860968134" sldId="282"/>
            <ac:picMk id="12" creationId="{0A7D4288-248B-0018-BB7F-2BA31BC79EF0}"/>
          </ac:picMkLst>
        </pc:picChg>
        <pc:picChg chg="del mod">
          <ac:chgData name="Dara Ramos" userId="07294a4c1f1f07d6" providerId="LiveId" clId="{0DD4B185-6255-4988-B286-A4F2C80ADD33}" dt="2023-01-31T21:57:23.463" v="495" actId="478"/>
          <ac:picMkLst>
            <pc:docMk/>
            <pc:sldMk cId="2860968134" sldId="282"/>
            <ac:picMk id="13" creationId="{71846203-C8DF-D2AD-359B-E8C18305F5DE}"/>
          </ac:picMkLst>
        </pc:picChg>
        <pc:picChg chg="mod">
          <ac:chgData name="Dara Ramos" userId="07294a4c1f1f07d6" providerId="LiveId" clId="{0DD4B185-6255-4988-B286-A4F2C80ADD33}" dt="2023-01-31T22:26:44.699" v="779" actId="962"/>
          <ac:picMkLst>
            <pc:docMk/>
            <pc:sldMk cId="2860968134" sldId="282"/>
            <ac:picMk id="14" creationId="{5A14C575-F168-F0FD-56A1-0429634AEA3C}"/>
          </ac:picMkLst>
        </pc:picChg>
        <pc:picChg chg="mod">
          <ac:chgData name="Dara Ramos" userId="07294a4c1f1f07d6" providerId="LiveId" clId="{0DD4B185-6255-4988-B286-A4F2C80ADD33}" dt="2023-01-31T22:26:46.147" v="780" actId="962"/>
          <ac:picMkLst>
            <pc:docMk/>
            <pc:sldMk cId="2860968134" sldId="282"/>
            <ac:picMk id="15" creationId="{D51D68CA-D09A-5886-6432-EFB7419D8B0B}"/>
          </ac:picMkLst>
        </pc:picChg>
      </pc:sldChg>
      <pc:sldChg chg="addSp delSp modSp add mod modClrScheme chgLayout">
        <pc:chgData name="Dara Ramos" userId="07294a4c1f1f07d6" providerId="LiveId" clId="{0DD4B185-6255-4988-B286-A4F2C80ADD33}" dt="2023-01-31T22:33:11.767" v="1201" actId="13244"/>
        <pc:sldMkLst>
          <pc:docMk/>
          <pc:sldMk cId="761265896" sldId="283"/>
        </pc:sldMkLst>
        <pc:spChg chg="add del mod ord">
          <ac:chgData name="Dara Ramos" userId="07294a4c1f1f07d6" providerId="LiveId" clId="{0DD4B185-6255-4988-B286-A4F2C80ADD33}" dt="2023-01-31T22:00:24.949" v="533" actId="700"/>
          <ac:spMkLst>
            <pc:docMk/>
            <pc:sldMk cId="761265896" sldId="283"/>
            <ac:spMk id="3" creationId="{8E5A4033-941E-5AF6-7813-32719D262F62}"/>
          </ac:spMkLst>
        </pc:spChg>
        <pc:spChg chg="add del mod ord">
          <ac:chgData name="Dara Ramos" userId="07294a4c1f1f07d6" providerId="LiveId" clId="{0DD4B185-6255-4988-B286-A4F2C80ADD33}" dt="2023-01-31T22:00:24.949" v="533" actId="700"/>
          <ac:spMkLst>
            <pc:docMk/>
            <pc:sldMk cId="761265896" sldId="283"/>
            <ac:spMk id="4" creationId="{A5B012BB-8D49-3556-F9CD-06DB5949D74C}"/>
          </ac:spMkLst>
        </pc:spChg>
        <pc:spChg chg="add del mod">
          <ac:chgData name="Dara Ramos" userId="07294a4c1f1f07d6" providerId="LiveId" clId="{0DD4B185-6255-4988-B286-A4F2C80ADD33}" dt="2023-01-31T22:01:42.144" v="555" actId="22"/>
          <ac:spMkLst>
            <pc:docMk/>
            <pc:sldMk cId="761265896" sldId="283"/>
            <ac:spMk id="7" creationId="{87A3B933-F04E-1A67-7369-6D45369E6CB8}"/>
          </ac:spMkLst>
        </pc:spChg>
        <pc:spChg chg="add del mod ord">
          <ac:chgData name="Dara Ramos" userId="07294a4c1f1f07d6" providerId="LiveId" clId="{0DD4B185-6255-4988-B286-A4F2C80ADD33}" dt="2023-01-31T22:03:41.350" v="572" actId="478"/>
          <ac:spMkLst>
            <pc:docMk/>
            <pc:sldMk cId="761265896" sldId="283"/>
            <ac:spMk id="8" creationId="{B106EE36-5F0E-D6D2-7228-EA3A882CDA58}"/>
          </ac:spMkLst>
        </pc:spChg>
        <pc:spChg chg="mod ord">
          <ac:chgData name="Dara Ramos" userId="07294a4c1f1f07d6" providerId="LiveId" clId="{0DD4B185-6255-4988-B286-A4F2C80ADD33}" dt="2023-01-31T22:32:29.981" v="1194" actId="13244"/>
          <ac:spMkLst>
            <pc:docMk/>
            <pc:sldMk cId="761265896" sldId="283"/>
            <ac:spMk id="9" creationId="{7C187BDA-0E7D-97F1-489E-133479B4A18D}"/>
          </ac:spMkLst>
        </pc:spChg>
        <pc:spChg chg="mod ord">
          <ac:chgData name="Dara Ramos" userId="07294a4c1f1f07d6" providerId="LiveId" clId="{0DD4B185-6255-4988-B286-A4F2C80ADD33}" dt="2023-01-31T22:19:33.831" v="703" actId="14100"/>
          <ac:spMkLst>
            <pc:docMk/>
            <pc:sldMk cId="761265896" sldId="283"/>
            <ac:spMk id="10" creationId="{8CB9A5CF-A157-A488-4A4A-34A3234B7D64}"/>
          </ac:spMkLst>
        </pc:spChg>
        <pc:spChg chg="mod ord">
          <ac:chgData name="Dara Ramos" userId="07294a4c1f1f07d6" providerId="LiveId" clId="{0DD4B185-6255-4988-B286-A4F2C80ADD33}" dt="2023-01-31T22:33:11.767" v="1201" actId="13244"/>
          <ac:spMkLst>
            <pc:docMk/>
            <pc:sldMk cId="761265896" sldId="283"/>
            <ac:spMk id="11" creationId="{4B6F82BF-20BF-FB62-58FA-E9061930FBFD}"/>
          </ac:spMkLst>
        </pc:spChg>
        <pc:spChg chg="add del mod ord">
          <ac:chgData name="Dara Ramos" userId="07294a4c1f1f07d6" providerId="LiveId" clId="{0DD4B185-6255-4988-B286-A4F2C80ADD33}" dt="2023-01-31T22:03:32.316" v="569" actId="478"/>
          <ac:spMkLst>
            <pc:docMk/>
            <pc:sldMk cId="761265896" sldId="283"/>
            <ac:spMk id="12" creationId="{E23D5BAB-04D7-24C3-999E-371737F854AE}"/>
          </ac:spMkLst>
        </pc:spChg>
        <pc:spChg chg="add mod ord">
          <ac:chgData name="Dara Ramos" userId="07294a4c1f1f07d6" providerId="LiveId" clId="{0DD4B185-6255-4988-B286-A4F2C80ADD33}" dt="2023-01-31T22:20:15.026" v="707"/>
          <ac:spMkLst>
            <pc:docMk/>
            <pc:sldMk cId="761265896" sldId="283"/>
            <ac:spMk id="13" creationId="{8B979815-4B52-A852-F36A-9B05AB24CF50}"/>
          </ac:spMkLst>
        </pc:spChg>
        <pc:spChg chg="add mod ord">
          <ac:chgData name="Dara Ramos" userId="07294a4c1f1f07d6" providerId="LiveId" clId="{0DD4B185-6255-4988-B286-A4F2C80ADD33}" dt="2023-01-31T22:33:06.885" v="1200" actId="13244"/>
          <ac:spMkLst>
            <pc:docMk/>
            <pc:sldMk cId="761265896" sldId="283"/>
            <ac:spMk id="16" creationId="{F90283B1-40F0-D11E-58EC-C9E0764505CA}"/>
          </ac:spMkLst>
        </pc:spChg>
        <pc:spChg chg="add del mod">
          <ac:chgData name="Dara Ramos" userId="07294a4c1f1f07d6" providerId="LiveId" clId="{0DD4B185-6255-4988-B286-A4F2C80ADD33}" dt="2023-01-31T22:03:34.256" v="570" actId="478"/>
          <ac:spMkLst>
            <pc:docMk/>
            <pc:sldMk cId="761265896" sldId="283"/>
            <ac:spMk id="18" creationId="{8DB62967-F380-6986-01E9-CEB2FCAA78FF}"/>
          </ac:spMkLst>
        </pc:spChg>
        <pc:spChg chg="add del mod">
          <ac:chgData name="Dara Ramos" userId="07294a4c1f1f07d6" providerId="LiveId" clId="{0DD4B185-6255-4988-B286-A4F2C80ADD33}" dt="2023-01-31T22:03:43.418" v="573" actId="478"/>
          <ac:spMkLst>
            <pc:docMk/>
            <pc:sldMk cId="761265896" sldId="283"/>
            <ac:spMk id="20" creationId="{758F0507-E3C7-11F1-8695-9641C49A4C56}"/>
          </ac:spMkLst>
        </pc:spChg>
        <pc:spChg chg="add del">
          <ac:chgData name="Dara Ramos" userId="07294a4c1f1f07d6" providerId="LiveId" clId="{0DD4B185-6255-4988-B286-A4F2C80ADD33}" dt="2023-01-31T22:16:54.656" v="678" actId="22"/>
          <ac:spMkLst>
            <pc:docMk/>
            <pc:sldMk cId="761265896" sldId="283"/>
            <ac:spMk id="26" creationId="{8C998F12-02CD-777D-8FDD-873640BCF6B1}"/>
          </ac:spMkLst>
        </pc:spChg>
        <pc:spChg chg="add mod ord">
          <ac:chgData name="Dara Ramos" userId="07294a4c1f1f07d6" providerId="LiveId" clId="{0DD4B185-6255-4988-B286-A4F2C80ADD33}" dt="2023-01-31T22:32:40.154" v="1196" actId="13244"/>
          <ac:spMkLst>
            <pc:docMk/>
            <pc:sldMk cId="761265896" sldId="283"/>
            <ac:spMk id="28" creationId="{C83A879C-6D6B-B7AA-36DE-E74F8B243916}"/>
          </ac:spMkLst>
        </pc:spChg>
        <pc:spChg chg="add mod ord">
          <ac:chgData name="Dara Ramos" userId="07294a4c1f1f07d6" providerId="LiveId" clId="{0DD4B185-6255-4988-B286-A4F2C80ADD33}" dt="2023-01-31T22:32:54.587" v="1199" actId="13244"/>
          <ac:spMkLst>
            <pc:docMk/>
            <pc:sldMk cId="761265896" sldId="283"/>
            <ac:spMk id="30" creationId="{DC0CD7E2-F0E1-AEE4-CF25-0BD071B70449}"/>
          </ac:spMkLst>
        </pc:spChg>
        <pc:grpChg chg="add mod ord">
          <ac:chgData name="Dara Ramos" userId="07294a4c1f1f07d6" providerId="LiveId" clId="{0DD4B185-6255-4988-B286-A4F2C80ADD33}" dt="2023-01-31T22:32:43.879" v="1197" actId="13244"/>
          <ac:grpSpMkLst>
            <pc:docMk/>
            <pc:sldMk cId="761265896" sldId="283"/>
            <ac:grpSpMk id="24" creationId="{21F69B2C-CF77-E953-99D7-887AB52706F5}"/>
          </ac:grpSpMkLst>
        </pc:grpChg>
        <pc:picChg chg="del">
          <ac:chgData name="Dara Ramos" userId="07294a4c1f1f07d6" providerId="LiveId" clId="{0DD4B185-6255-4988-B286-A4F2C80ADD33}" dt="2023-01-31T21:58:51.011" v="513" actId="478"/>
          <ac:picMkLst>
            <pc:docMk/>
            <pc:sldMk cId="761265896" sldId="283"/>
            <ac:picMk id="2" creationId="{7C59F802-9E01-33DA-DA64-061D04660CFD}"/>
          </ac:picMkLst>
        </pc:picChg>
        <pc:picChg chg="add del mod">
          <ac:chgData name="Dara Ramos" userId="07294a4c1f1f07d6" providerId="LiveId" clId="{0DD4B185-6255-4988-B286-A4F2C80ADD33}" dt="2023-01-31T22:01:47.683" v="559"/>
          <ac:picMkLst>
            <pc:docMk/>
            <pc:sldMk cId="761265896" sldId="283"/>
            <ac:picMk id="5" creationId="{CAB9A9A6-ADDF-A2D4-823D-B46D6014171C}"/>
          </ac:picMkLst>
        </pc:picChg>
        <pc:picChg chg="del">
          <ac:chgData name="Dara Ramos" userId="07294a4c1f1f07d6" providerId="LiveId" clId="{0DD4B185-6255-4988-B286-A4F2C80ADD33}" dt="2023-01-31T21:58:51.827" v="514" actId="478"/>
          <ac:picMkLst>
            <pc:docMk/>
            <pc:sldMk cId="761265896" sldId="283"/>
            <ac:picMk id="14" creationId="{5A14C575-F168-F0FD-56A1-0429634AEA3C}"/>
          </ac:picMkLst>
        </pc:picChg>
        <pc:picChg chg="del">
          <ac:chgData name="Dara Ramos" userId="07294a4c1f1f07d6" providerId="LiveId" clId="{0DD4B185-6255-4988-B286-A4F2C80ADD33}" dt="2023-01-31T21:58:50.066" v="512" actId="478"/>
          <ac:picMkLst>
            <pc:docMk/>
            <pc:sldMk cId="761265896" sldId="283"/>
            <ac:picMk id="15" creationId="{D51D68CA-D09A-5886-6432-EFB7419D8B0B}"/>
          </ac:picMkLst>
        </pc:picChg>
        <pc:picChg chg="add mod">
          <ac:chgData name="Dara Ramos" userId="07294a4c1f1f07d6" providerId="LiveId" clId="{0DD4B185-6255-4988-B286-A4F2C80ADD33}" dt="2023-01-31T22:14:38.226" v="662" actId="164"/>
          <ac:picMkLst>
            <pc:docMk/>
            <pc:sldMk cId="761265896" sldId="283"/>
            <ac:picMk id="21" creationId="{9A7D1131-F430-5269-7112-7778F51B0CA9}"/>
          </ac:picMkLst>
        </pc:picChg>
        <pc:picChg chg="add mod">
          <ac:chgData name="Dara Ramos" userId="07294a4c1f1f07d6" providerId="LiveId" clId="{0DD4B185-6255-4988-B286-A4F2C80ADD33}" dt="2023-01-31T22:14:38.226" v="662" actId="164"/>
          <ac:picMkLst>
            <pc:docMk/>
            <pc:sldMk cId="761265896" sldId="283"/>
            <ac:picMk id="23" creationId="{8FE5D6FA-6887-DA84-1B7B-C39CFBE73971}"/>
          </ac:picMkLst>
        </pc:picChg>
      </pc:sldChg>
      <pc:sldChg chg="addSp delSp modSp add mod ord">
        <pc:chgData name="Dara Ramos" userId="07294a4c1f1f07d6" providerId="LiveId" clId="{0DD4B185-6255-4988-B286-A4F2C80ADD33}" dt="2023-01-31T22:35:04.887" v="1208" actId="20577"/>
        <pc:sldMkLst>
          <pc:docMk/>
          <pc:sldMk cId="233140185" sldId="284"/>
        </pc:sldMkLst>
        <pc:spChg chg="add del mod">
          <ac:chgData name="Dara Ramos" userId="07294a4c1f1f07d6" providerId="LiveId" clId="{0DD4B185-6255-4988-B286-A4F2C80ADD33}" dt="2023-01-31T22:21:54.006" v="720" actId="478"/>
          <ac:spMkLst>
            <pc:docMk/>
            <pc:sldMk cId="233140185" sldId="284"/>
            <ac:spMk id="4" creationId="{07985570-2CDD-8C86-46D0-7FB152ADFD89}"/>
          </ac:spMkLst>
        </pc:spChg>
        <pc:spChg chg="mod ord">
          <ac:chgData name="Dara Ramos" userId="07294a4c1f1f07d6" providerId="LiveId" clId="{0DD4B185-6255-4988-B286-A4F2C80ADD33}" dt="2023-01-31T22:33:41.681" v="1202" actId="13244"/>
          <ac:spMkLst>
            <pc:docMk/>
            <pc:sldMk cId="233140185" sldId="284"/>
            <ac:spMk id="9" creationId="{7C187BDA-0E7D-97F1-489E-133479B4A18D}"/>
          </ac:spMkLst>
        </pc:spChg>
        <pc:spChg chg="mod">
          <ac:chgData name="Dara Ramos" userId="07294a4c1f1f07d6" providerId="LiveId" clId="{0DD4B185-6255-4988-B286-A4F2C80ADD33}" dt="2023-01-31T22:35:04.887" v="1208" actId="20577"/>
          <ac:spMkLst>
            <pc:docMk/>
            <pc:sldMk cId="233140185" sldId="284"/>
            <ac:spMk id="10" creationId="{8CB9A5CF-A157-A488-4A4A-34A3234B7D64}"/>
          </ac:spMkLst>
        </pc:spChg>
        <pc:spChg chg="del">
          <ac:chgData name="Dara Ramos" userId="07294a4c1f1f07d6" providerId="LiveId" clId="{0DD4B185-6255-4988-B286-A4F2C80ADD33}" dt="2023-01-31T22:21:52.977" v="719" actId="478"/>
          <ac:spMkLst>
            <pc:docMk/>
            <pc:sldMk cId="233140185" sldId="284"/>
            <ac:spMk id="11" creationId="{4B6F82BF-20BF-FB62-58FA-E9061930FBFD}"/>
          </ac:spMkLst>
        </pc:spChg>
        <pc:picChg chg="mod">
          <ac:chgData name="Dara Ramos" userId="07294a4c1f1f07d6" providerId="LiveId" clId="{0DD4B185-6255-4988-B286-A4F2C80ADD33}" dt="2023-01-31T22:26:58.641" v="785" actId="962"/>
          <ac:picMkLst>
            <pc:docMk/>
            <pc:sldMk cId="233140185" sldId="284"/>
            <ac:picMk id="2" creationId="{7C59F802-9E01-33DA-DA64-061D04660CFD}"/>
          </ac:picMkLst>
        </pc:picChg>
        <pc:picChg chg="mod">
          <ac:chgData name="Dara Ramos" userId="07294a4c1f1f07d6" providerId="LiveId" clId="{0DD4B185-6255-4988-B286-A4F2C80ADD33}" dt="2023-01-31T22:26:54.104" v="783" actId="962"/>
          <ac:picMkLst>
            <pc:docMk/>
            <pc:sldMk cId="233140185" sldId="284"/>
            <ac:picMk id="14" creationId="{5A14C575-F168-F0FD-56A1-0429634AEA3C}"/>
          </ac:picMkLst>
        </pc:picChg>
        <pc:picChg chg="mod">
          <ac:chgData name="Dara Ramos" userId="07294a4c1f1f07d6" providerId="LiveId" clId="{0DD4B185-6255-4988-B286-A4F2C80ADD33}" dt="2023-01-31T22:26:56.139" v="784" actId="962"/>
          <ac:picMkLst>
            <pc:docMk/>
            <pc:sldMk cId="233140185" sldId="284"/>
            <ac:picMk id="15" creationId="{D51D68CA-D09A-5886-6432-EFB7419D8B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C38CD8-4DDF-E4C9-B371-78478ABE5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5CD47-6439-7D2D-6C9E-997A56A802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7BC40-DBB8-4E54-8471-D6BB04D54110}" type="datetimeFigureOut">
              <a:rPr lang="en-US" smtClean="0">
                <a:latin typeface="+mj-lt"/>
              </a:rPr>
              <a:t>1/31/2023</a:t>
            </a:fld>
            <a:endParaRPr lang="en-US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7724A-DBBC-4133-5E57-F5E2F6D218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314F7-18BB-E845-0A83-9FDE4D5833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4EE2A-5A7C-4143-8732-BC53CAD53092}" type="slidenum">
              <a:rPr lang="en-US" smtClean="0">
                <a:latin typeface="+mj-lt"/>
              </a:r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25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AEBADBC-29F0-4DD6-A704-671BFF6A20F7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B37DD57C-131B-4C9E-BFF6-C55F8685D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9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1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9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2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4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DD57C-131B-4C9E-BFF6-C55F8685D1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>
            <a:grayscl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8BF1273-7048-14F4-59E0-55751E087E7D}"/>
              </a:ext>
            </a:extLst>
          </p:cNvPr>
          <p:cNvSpPr/>
          <p:nvPr/>
        </p:nvSpPr>
        <p:spPr>
          <a:xfrm>
            <a:off x="0" y="2931460"/>
            <a:ext cx="12192000" cy="1026458"/>
          </a:xfrm>
          <a:prstGeom prst="flowChartProcess">
            <a:avLst/>
          </a:prstGeom>
          <a:solidFill>
            <a:srgbClr val="4A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8B0B3-F41A-1B8F-1A9B-4FAC4A4A7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73224"/>
            <a:ext cx="9144000" cy="1342929"/>
          </a:xfrm>
          <a:prstGeom prst="hexagon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>
            <a:lvl1pPr algn="ctr">
              <a:defRPr sz="6000">
                <a:latin typeface="Bodoni MT Condensed" panose="02070606080606020203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1EF5-BFCF-FD37-2631-01469C5E11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4390"/>
            <a:ext cx="9144000" cy="63826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3976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Title, Subtitle,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453CB4-FBC0-3C0C-E6B9-B2A3298CC3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99882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D04890-B101-827D-D94A-7614AA8517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Content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9F1825-8D58-D35D-1768-038D61F9F04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1F65EDA-44A7-BB64-5D92-202B1B3271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648" y="1015227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3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Title, Subtitle,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453CB4-FBC0-3C0C-E6B9-B2A3298CC3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99882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D04890-B101-827D-D94A-7614AA8517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Content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9F1825-8D58-D35D-1768-038D61F9F04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6AA69F2A-D3D9-A53D-011F-E7688467CD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999" y="934103"/>
            <a:ext cx="58435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23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6071" y="1577789"/>
            <a:ext cx="9233648" cy="4599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75695864-5875-F581-14C3-2CEDA39212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999" y="934103"/>
            <a:ext cx="58435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427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6071" y="1577789"/>
            <a:ext cx="9233648" cy="4599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F788CEE-CD9B-BC0D-3B81-47D0AFEE4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648" y="1015227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B6A9350-655A-5519-D1B5-D5E6798B1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744648" y="6018663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957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, and Content, En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83032" y="1955299"/>
            <a:ext cx="7425936" cy="42306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8A9D1C-44E5-FCF7-CDE8-5EE8131B3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18F3AFD-08EE-3CD2-F810-C21E71684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6260115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Title, Subtitle, and Content, En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83032" y="1935126"/>
            <a:ext cx="7425936" cy="4250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E90398C3-502E-98D1-CF60-E623D1CD6A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648" y="1015227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3D6D145-8971-11E4-55B5-BFCDFB9A43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744648" y="6018663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0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583A9-3C77-F0BB-C57B-5B73CDFC93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37129" y="1483938"/>
            <a:ext cx="476044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D45B2-336E-445D-550E-1452E1739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7129" y="2505075"/>
            <a:ext cx="476044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7CF80-74D9-2B71-7662-2794C04711E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483938"/>
            <a:ext cx="4782669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AFC99-E0B6-1086-8FD0-54BE60A75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4782669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C6B72A-840D-5D69-ED71-52525DF0CA6A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73E570B2-0D00-4241-DAA4-0675CFE436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C7961C3-F7D1-2BCE-273C-424E4B7D7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2F5122C-03A0-E780-6675-EE9F68BA0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6260115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27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4383BE-68FE-6ABA-917B-D5F878B6E520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2CB15931-76A7-CEA9-5B9C-92163F0F0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898264A8-A5D7-63A0-5BB6-10A93323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81359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16AEB4-6618-FB8D-F184-F326106D7EFD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44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7435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007435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367808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7728181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728181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C50120-5348-5AD3-E0A9-8B3E87737AC1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9C5D592-1D7D-B06A-B094-C27AB4FB3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B5F1FB73-D8D4-44BD-F72F-C48A67D6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8FF6D01-B8E6-7790-D81E-31DA50E4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6260115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763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0FD2E-B1E2-E213-6D16-D43227366F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91D27E2-098E-6C10-4ADA-F31047F6C42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0629" y="2108380"/>
            <a:ext cx="12234518" cy="2156952"/>
            <a:chOff x="-10629" y="2108380"/>
            <a:chExt cx="12234518" cy="2156952"/>
          </a:xfrm>
        </p:grpSpPr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60C990E2-E375-EF1E-3AA6-8884068CCE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8" y="2108380"/>
              <a:ext cx="12202981" cy="215695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9 w 10000"/>
                <a:gd name="connsiteY0" fmla="*/ 1631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9 w 10000"/>
                <a:gd name="connsiteY4" fmla="*/ 1631 h 10000"/>
                <a:gd name="connsiteX0" fmla="*/ 9 w 10009"/>
                <a:gd name="connsiteY0" fmla="*/ 1631 h 10000"/>
                <a:gd name="connsiteX1" fmla="*/ 10000 w 10009"/>
                <a:gd name="connsiteY1" fmla="*/ 0 h 10000"/>
                <a:gd name="connsiteX2" fmla="*/ 10009 w 10009"/>
                <a:gd name="connsiteY2" fmla="*/ 8927 h 10000"/>
                <a:gd name="connsiteX3" fmla="*/ 0 w 10009"/>
                <a:gd name="connsiteY3" fmla="*/ 10000 h 10000"/>
                <a:gd name="connsiteX4" fmla="*/ 9 w 10009"/>
                <a:gd name="connsiteY4" fmla="*/ 163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9" h="10000">
                  <a:moveTo>
                    <a:pt x="9" y="1631"/>
                  </a:moveTo>
                  <a:lnTo>
                    <a:pt x="10000" y="0"/>
                  </a:lnTo>
                  <a:cubicBezTo>
                    <a:pt x="10003" y="2976"/>
                    <a:pt x="10006" y="5951"/>
                    <a:pt x="10009" y="8927"/>
                  </a:cubicBezTo>
                  <a:lnTo>
                    <a:pt x="0" y="10000"/>
                  </a:lnTo>
                  <a:cubicBezTo>
                    <a:pt x="3" y="7210"/>
                    <a:pt x="6" y="4421"/>
                    <a:pt x="9" y="163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uble Wave 30">
              <a:extLst>
                <a:ext uri="{FF2B5EF4-FFF2-40B4-BE49-F238E27FC236}">
                  <a16:creationId xmlns:a16="http://schemas.microsoft.com/office/drawing/2014/main" id="{9EE2B5B4-A72B-3824-F4AA-CC55EBAD58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8" y="2108381"/>
              <a:ext cx="12223897" cy="2156951"/>
            </a:xfrm>
            <a:custGeom>
              <a:avLst/>
              <a:gdLst>
                <a:gd name="connsiteX0" fmla="*/ 0 w 12192000"/>
                <a:gd name="connsiteY0" fmla="*/ 121716 h 1947452"/>
                <a:gd name="connsiteX1" fmla="*/ 6096000 w 12192000"/>
                <a:gd name="connsiteY1" fmla="*/ 121716 h 1947452"/>
                <a:gd name="connsiteX2" fmla="*/ 12192000 w 12192000"/>
                <a:gd name="connsiteY2" fmla="*/ 121716 h 1947452"/>
                <a:gd name="connsiteX3" fmla="*/ 12192000 w 12192000"/>
                <a:gd name="connsiteY3" fmla="*/ 1825736 h 1947452"/>
                <a:gd name="connsiteX4" fmla="*/ 6096000 w 12192000"/>
                <a:gd name="connsiteY4" fmla="*/ 1825736 h 1947452"/>
                <a:gd name="connsiteX5" fmla="*/ 0 w 12192000"/>
                <a:gd name="connsiteY5" fmla="*/ 1825736 h 1947452"/>
                <a:gd name="connsiteX6" fmla="*/ 0 w 12192000"/>
                <a:gd name="connsiteY6" fmla="*/ 121716 h 1947452"/>
                <a:gd name="connsiteX0" fmla="*/ 0 w 12192000"/>
                <a:gd name="connsiteY0" fmla="*/ 149150 h 2140411"/>
                <a:gd name="connsiteX1" fmla="*/ 6096000 w 12192000"/>
                <a:gd name="connsiteY1" fmla="*/ 319271 h 2140411"/>
                <a:gd name="connsiteX2" fmla="*/ 12192000 w 12192000"/>
                <a:gd name="connsiteY2" fmla="*/ 319271 h 2140411"/>
                <a:gd name="connsiteX3" fmla="*/ 12192000 w 12192000"/>
                <a:gd name="connsiteY3" fmla="*/ 2023291 h 2140411"/>
                <a:gd name="connsiteX4" fmla="*/ 6096000 w 12192000"/>
                <a:gd name="connsiteY4" fmla="*/ 2023291 h 2140411"/>
                <a:gd name="connsiteX5" fmla="*/ 0 w 12192000"/>
                <a:gd name="connsiteY5" fmla="*/ 2023291 h 2140411"/>
                <a:gd name="connsiteX6" fmla="*/ 0 w 12192000"/>
                <a:gd name="connsiteY6" fmla="*/ 149150 h 2140411"/>
                <a:gd name="connsiteX0" fmla="*/ 0 w 12192000"/>
                <a:gd name="connsiteY0" fmla="*/ 149150 h 2197315"/>
                <a:gd name="connsiteX1" fmla="*/ 6096000 w 12192000"/>
                <a:gd name="connsiteY1" fmla="*/ 319271 h 2197315"/>
                <a:gd name="connsiteX2" fmla="*/ 12192000 w 12192000"/>
                <a:gd name="connsiteY2" fmla="*/ 319271 h 2197315"/>
                <a:gd name="connsiteX3" fmla="*/ 12192000 w 12192000"/>
                <a:gd name="connsiteY3" fmla="*/ 2087086 h 2197315"/>
                <a:gd name="connsiteX4" fmla="*/ 6096000 w 12192000"/>
                <a:gd name="connsiteY4" fmla="*/ 2023291 h 2197315"/>
                <a:gd name="connsiteX5" fmla="*/ 0 w 12192000"/>
                <a:gd name="connsiteY5" fmla="*/ 2023291 h 2197315"/>
                <a:gd name="connsiteX6" fmla="*/ 0 w 12192000"/>
                <a:gd name="connsiteY6" fmla="*/ 149150 h 2197315"/>
                <a:gd name="connsiteX0" fmla="*/ 0 w 12192000"/>
                <a:gd name="connsiteY0" fmla="*/ 149150 h 2187524"/>
                <a:gd name="connsiteX1" fmla="*/ 6096000 w 12192000"/>
                <a:gd name="connsiteY1" fmla="*/ 319271 h 2187524"/>
                <a:gd name="connsiteX2" fmla="*/ 12192000 w 12192000"/>
                <a:gd name="connsiteY2" fmla="*/ 319271 h 2187524"/>
                <a:gd name="connsiteX3" fmla="*/ 12192000 w 12192000"/>
                <a:gd name="connsiteY3" fmla="*/ 2087086 h 2187524"/>
                <a:gd name="connsiteX4" fmla="*/ 6117265 w 12192000"/>
                <a:gd name="connsiteY4" fmla="*/ 1916966 h 2187524"/>
                <a:gd name="connsiteX5" fmla="*/ 0 w 12192000"/>
                <a:gd name="connsiteY5" fmla="*/ 2023291 h 2187524"/>
                <a:gd name="connsiteX6" fmla="*/ 0 w 12192000"/>
                <a:gd name="connsiteY6" fmla="*/ 149150 h 2187524"/>
                <a:gd name="connsiteX0" fmla="*/ 0 w 12192000"/>
                <a:gd name="connsiteY0" fmla="*/ 121400 h 2159774"/>
                <a:gd name="connsiteX1" fmla="*/ 6096000 w 12192000"/>
                <a:gd name="connsiteY1" fmla="*/ 482908 h 2159774"/>
                <a:gd name="connsiteX2" fmla="*/ 12192000 w 12192000"/>
                <a:gd name="connsiteY2" fmla="*/ 291521 h 2159774"/>
                <a:gd name="connsiteX3" fmla="*/ 12192000 w 12192000"/>
                <a:gd name="connsiteY3" fmla="*/ 2059336 h 2159774"/>
                <a:gd name="connsiteX4" fmla="*/ 6117265 w 12192000"/>
                <a:gd name="connsiteY4" fmla="*/ 1889216 h 2159774"/>
                <a:gd name="connsiteX5" fmla="*/ 0 w 12192000"/>
                <a:gd name="connsiteY5" fmla="*/ 1995541 h 2159774"/>
                <a:gd name="connsiteX6" fmla="*/ 0 w 12192000"/>
                <a:gd name="connsiteY6" fmla="*/ 121400 h 2159774"/>
                <a:gd name="connsiteX0" fmla="*/ 0 w 12202632"/>
                <a:gd name="connsiteY0" fmla="*/ 118577 h 2156951"/>
                <a:gd name="connsiteX1" fmla="*/ 6096000 w 12202632"/>
                <a:gd name="connsiteY1" fmla="*/ 480085 h 2156951"/>
                <a:gd name="connsiteX2" fmla="*/ 12202632 w 12202632"/>
                <a:gd name="connsiteY2" fmla="*/ 129210 h 2156951"/>
                <a:gd name="connsiteX3" fmla="*/ 12192000 w 12202632"/>
                <a:gd name="connsiteY3" fmla="*/ 2056513 h 2156951"/>
                <a:gd name="connsiteX4" fmla="*/ 6117265 w 12202632"/>
                <a:gd name="connsiteY4" fmla="*/ 1886393 h 2156951"/>
                <a:gd name="connsiteX5" fmla="*/ 0 w 12202632"/>
                <a:gd name="connsiteY5" fmla="*/ 1992718 h 2156951"/>
                <a:gd name="connsiteX6" fmla="*/ 0 w 12202632"/>
                <a:gd name="connsiteY6" fmla="*/ 118577 h 2156951"/>
                <a:gd name="connsiteX0" fmla="*/ 0 w 12223897"/>
                <a:gd name="connsiteY0" fmla="*/ 118577 h 2156951"/>
                <a:gd name="connsiteX1" fmla="*/ 6096000 w 12223897"/>
                <a:gd name="connsiteY1" fmla="*/ 480085 h 2156951"/>
                <a:gd name="connsiteX2" fmla="*/ 12202632 w 12223897"/>
                <a:gd name="connsiteY2" fmla="*/ 129210 h 2156951"/>
                <a:gd name="connsiteX3" fmla="*/ 12223897 w 12223897"/>
                <a:gd name="connsiteY3" fmla="*/ 2056513 h 2156951"/>
                <a:gd name="connsiteX4" fmla="*/ 6117265 w 12223897"/>
                <a:gd name="connsiteY4" fmla="*/ 1886393 h 2156951"/>
                <a:gd name="connsiteX5" fmla="*/ 0 w 12223897"/>
                <a:gd name="connsiteY5" fmla="*/ 1992718 h 2156951"/>
                <a:gd name="connsiteX6" fmla="*/ 0 w 12223897"/>
                <a:gd name="connsiteY6" fmla="*/ 118577 h 21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3897" h="2156951">
                  <a:moveTo>
                    <a:pt x="0" y="118577"/>
                  </a:moveTo>
                  <a:cubicBezTo>
                    <a:pt x="2032000" y="-287142"/>
                    <a:pt x="4062228" y="478313"/>
                    <a:pt x="6096000" y="480085"/>
                  </a:cubicBezTo>
                  <a:cubicBezTo>
                    <a:pt x="8129772" y="481857"/>
                    <a:pt x="10170632" y="534929"/>
                    <a:pt x="12202632" y="129210"/>
                  </a:cubicBezTo>
                  <a:lnTo>
                    <a:pt x="12223897" y="2056513"/>
                  </a:lnTo>
                  <a:cubicBezTo>
                    <a:pt x="10191897" y="2462232"/>
                    <a:pt x="8149265" y="1480674"/>
                    <a:pt x="6117265" y="1886393"/>
                  </a:cubicBezTo>
                  <a:cubicBezTo>
                    <a:pt x="4085265" y="2292112"/>
                    <a:pt x="2032000" y="1586999"/>
                    <a:pt x="0" y="1992718"/>
                  </a:cubicBezTo>
                  <a:lnTo>
                    <a:pt x="0" y="118577"/>
                  </a:lnTo>
                  <a:close/>
                </a:path>
              </a:pathLst>
            </a:custGeom>
            <a:solidFill>
              <a:srgbClr val="91A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Wave 29">
              <a:extLst>
                <a:ext uri="{FF2B5EF4-FFF2-40B4-BE49-F238E27FC236}">
                  <a16:creationId xmlns:a16="http://schemas.microsoft.com/office/drawing/2014/main" id="{182EBF4D-34C2-B75A-E3B5-371B85868E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10629" y="2466306"/>
              <a:ext cx="12234518" cy="1575155"/>
            </a:xfrm>
            <a:prstGeom prst="double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36F1EF5-BFCF-FD37-2631-01469C5E11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90769"/>
            <a:ext cx="9144000" cy="63826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826F3A-B36A-966C-0502-BAB2D6B01D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914" y="2729171"/>
            <a:ext cx="11302738" cy="1150071"/>
          </a:xfrm>
          <a:prstGeom prst="rect">
            <a:avLst/>
          </a:prstGeom>
          <a:noFill/>
          <a:ln w="3175">
            <a:noFill/>
          </a:ln>
          <a:effectLst>
            <a:softEdge rad="266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>
            <a:lvl1pPr algn="ctr">
              <a:defRPr sz="6000">
                <a:latin typeface="Bodoni MT Condensed" panose="02070606080606020203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530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7435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007435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367808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7728181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728181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C50120-5348-5AD3-E0A9-8B3E87737AC1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9C5D592-1D7D-B06A-B094-C27AB4FB3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7920CFAF-428B-4E07-ECF0-52E353C7C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999" y="934103"/>
            <a:ext cx="58435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803295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007435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007435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367808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367808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7728181" y="2260001"/>
            <a:ext cx="3168352" cy="3569266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728181" y="1630249"/>
            <a:ext cx="3168352" cy="48005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C50120-5348-5AD3-E0A9-8B3E87737AC1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3">
            <a:extLst>
              <a:ext uri="{FF2B5EF4-FFF2-40B4-BE49-F238E27FC236}">
                <a16:creationId xmlns:a16="http://schemas.microsoft.com/office/drawing/2014/main" id="{99C5D592-1D7D-B06A-B094-C27AB4FB3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43D1055-EB90-6161-AC91-1F59D80200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648" y="1015227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E14E4FA-9A46-C3CD-C1B5-383908023F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744648" y="6018663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271356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6F1EF5-BFCF-FD37-2631-01469C5E11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113"/>
            <a:ext cx="9144000" cy="638269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826F3A-B36A-966C-0502-BAB2D6B01D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914" y="2686639"/>
            <a:ext cx="11302738" cy="1150071"/>
          </a:xfrm>
          <a:prstGeom prst="rect">
            <a:avLst/>
          </a:prstGeom>
          <a:noFill/>
          <a:ln w="3175">
            <a:noFill/>
          </a:ln>
          <a:effectLst>
            <a:softEdge rad="266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>
            <a:lvl1pPr algn="ctr">
              <a:defRPr sz="6000">
                <a:latin typeface="Bodoni MT Condensed" panose="02070606080606020203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BBD1B8-5195-7565-B5DC-92EC5EBE0004}"/>
              </a:ext>
            </a:extLst>
          </p:cNvPr>
          <p:cNvGrpSpPr>
            <a:grpSpLocks/>
          </p:cNvGrpSpPr>
          <p:nvPr userDrawn="1"/>
        </p:nvGrpSpPr>
        <p:grpSpPr>
          <a:xfrm>
            <a:off x="8399282" y="-50505"/>
            <a:ext cx="3792718" cy="6927358"/>
            <a:chOff x="7362319" y="-13055"/>
            <a:chExt cx="4839108" cy="6889908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B8A6453A-3998-CCAC-FBBC-6D6EA8F64D02}"/>
                </a:ext>
              </a:extLst>
            </p:cNvPr>
            <p:cNvSpPr>
              <a:spLocks/>
            </p:cNvSpPr>
            <p:nvPr userDrawn="1"/>
          </p:nvSpPr>
          <p:spPr>
            <a:xfrm>
              <a:off x="7522774" y="0"/>
              <a:ext cx="4669225" cy="685800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6762 w 10000"/>
                <a:gd name="connsiteY3" fmla="*/ 10000 h 10000"/>
                <a:gd name="connsiteX4" fmla="*/ 0 w 10000"/>
                <a:gd name="connsiteY4" fmla="*/ 0 h 10000"/>
                <a:gd name="connsiteX0" fmla="*/ 0 w 11510"/>
                <a:gd name="connsiteY0" fmla="*/ 0 h 10000"/>
                <a:gd name="connsiteX1" fmla="*/ 11510 w 11510"/>
                <a:gd name="connsiteY1" fmla="*/ 0 h 10000"/>
                <a:gd name="connsiteX2" fmla="*/ 11510 w 11510"/>
                <a:gd name="connsiteY2" fmla="*/ 10000 h 10000"/>
                <a:gd name="connsiteX3" fmla="*/ 8272 w 11510"/>
                <a:gd name="connsiteY3" fmla="*/ 10000 h 10000"/>
                <a:gd name="connsiteX4" fmla="*/ 0 w 11510"/>
                <a:gd name="connsiteY4" fmla="*/ 0 h 10000"/>
                <a:gd name="connsiteX0" fmla="*/ 0 w 11510"/>
                <a:gd name="connsiteY0" fmla="*/ 0 h 10000"/>
                <a:gd name="connsiteX1" fmla="*/ 11510 w 11510"/>
                <a:gd name="connsiteY1" fmla="*/ 0 h 10000"/>
                <a:gd name="connsiteX2" fmla="*/ 11510 w 11510"/>
                <a:gd name="connsiteY2" fmla="*/ 10000 h 10000"/>
                <a:gd name="connsiteX3" fmla="*/ 9922 w 11510"/>
                <a:gd name="connsiteY3" fmla="*/ 9986 h 10000"/>
                <a:gd name="connsiteX4" fmla="*/ 0 w 1151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10" h="10000">
                  <a:moveTo>
                    <a:pt x="0" y="0"/>
                  </a:moveTo>
                  <a:lnTo>
                    <a:pt x="11510" y="0"/>
                  </a:lnTo>
                  <a:lnTo>
                    <a:pt x="11510" y="10000"/>
                  </a:lnTo>
                  <a:lnTo>
                    <a:pt x="9922" y="9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8743E2A-8C44-05F4-5B54-31222C8A3F0B}"/>
                </a:ext>
              </a:extLst>
            </p:cNvPr>
            <p:cNvSpPr>
              <a:spLocks/>
            </p:cNvSpPr>
            <p:nvPr userDrawn="1"/>
          </p:nvSpPr>
          <p:spPr>
            <a:xfrm>
              <a:off x="8842342" y="-2"/>
              <a:ext cx="3359085" cy="6867601"/>
            </a:xfrm>
            <a:custGeom>
              <a:avLst/>
              <a:gdLst>
                <a:gd name="connsiteX0" fmla="*/ 0 w 2821757"/>
                <a:gd name="connsiteY0" fmla="*/ 0 h 6318315"/>
                <a:gd name="connsiteX1" fmla="*/ 2821757 w 2821757"/>
                <a:gd name="connsiteY1" fmla="*/ 0 h 6318315"/>
                <a:gd name="connsiteX2" fmla="*/ 2821757 w 2821757"/>
                <a:gd name="connsiteY2" fmla="*/ 6318315 h 6318315"/>
                <a:gd name="connsiteX3" fmla="*/ 0 w 2821757"/>
                <a:gd name="connsiteY3" fmla="*/ 6318315 h 6318315"/>
                <a:gd name="connsiteX4" fmla="*/ 0 w 2821757"/>
                <a:gd name="connsiteY4" fmla="*/ 0 h 6318315"/>
                <a:gd name="connsiteX0" fmla="*/ 1498861 w 2821757"/>
                <a:gd name="connsiteY0" fmla="*/ 9426 h 6318315"/>
                <a:gd name="connsiteX1" fmla="*/ 2821757 w 2821757"/>
                <a:gd name="connsiteY1" fmla="*/ 0 h 6318315"/>
                <a:gd name="connsiteX2" fmla="*/ 2821757 w 2821757"/>
                <a:gd name="connsiteY2" fmla="*/ 6318315 h 6318315"/>
                <a:gd name="connsiteX3" fmla="*/ 0 w 2821757"/>
                <a:gd name="connsiteY3" fmla="*/ 6318315 h 6318315"/>
                <a:gd name="connsiteX4" fmla="*/ 1498861 w 2821757"/>
                <a:gd name="connsiteY4" fmla="*/ 9426 h 6318315"/>
                <a:gd name="connsiteX0" fmla="*/ 2026762 w 3349658"/>
                <a:gd name="connsiteY0" fmla="*/ 9426 h 6855643"/>
                <a:gd name="connsiteX1" fmla="*/ 3349658 w 3349658"/>
                <a:gd name="connsiteY1" fmla="*/ 0 h 6855643"/>
                <a:gd name="connsiteX2" fmla="*/ 3349658 w 3349658"/>
                <a:gd name="connsiteY2" fmla="*/ 6318315 h 6855643"/>
                <a:gd name="connsiteX3" fmla="*/ 0 w 3349658"/>
                <a:gd name="connsiteY3" fmla="*/ 6855643 h 6855643"/>
                <a:gd name="connsiteX4" fmla="*/ 2026762 w 3349658"/>
                <a:gd name="connsiteY4" fmla="*/ 9426 h 6855643"/>
                <a:gd name="connsiteX0" fmla="*/ 2026762 w 3359085"/>
                <a:gd name="connsiteY0" fmla="*/ 9426 h 6855643"/>
                <a:gd name="connsiteX1" fmla="*/ 3349658 w 3359085"/>
                <a:gd name="connsiteY1" fmla="*/ 0 h 6855643"/>
                <a:gd name="connsiteX2" fmla="*/ 3359085 w 3359085"/>
                <a:gd name="connsiteY2" fmla="*/ 6855643 h 6855643"/>
                <a:gd name="connsiteX3" fmla="*/ 0 w 3359085"/>
                <a:gd name="connsiteY3" fmla="*/ 6855643 h 6855643"/>
                <a:gd name="connsiteX4" fmla="*/ 2026762 w 3359085"/>
                <a:gd name="connsiteY4" fmla="*/ 9426 h 6855643"/>
                <a:gd name="connsiteX0" fmla="*/ 2469822 w 3359085"/>
                <a:gd name="connsiteY0" fmla="*/ 0 h 6855644"/>
                <a:gd name="connsiteX1" fmla="*/ 3349658 w 3359085"/>
                <a:gd name="connsiteY1" fmla="*/ 1 h 6855644"/>
                <a:gd name="connsiteX2" fmla="*/ 3359085 w 3359085"/>
                <a:gd name="connsiteY2" fmla="*/ 6855644 h 6855644"/>
                <a:gd name="connsiteX3" fmla="*/ 0 w 3359085"/>
                <a:gd name="connsiteY3" fmla="*/ 6855644 h 6855644"/>
                <a:gd name="connsiteX4" fmla="*/ 2469822 w 3359085"/>
                <a:gd name="connsiteY4" fmla="*/ 0 h 685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85" h="6855644">
                  <a:moveTo>
                    <a:pt x="2469822" y="0"/>
                  </a:moveTo>
                  <a:lnTo>
                    <a:pt x="3349658" y="1"/>
                  </a:lnTo>
                  <a:cubicBezTo>
                    <a:pt x="3352800" y="2285215"/>
                    <a:pt x="3355943" y="4570430"/>
                    <a:pt x="3359085" y="6855644"/>
                  </a:cubicBezTo>
                  <a:lnTo>
                    <a:pt x="0" y="6855644"/>
                  </a:lnTo>
                  <a:lnTo>
                    <a:pt x="2469822" y="0"/>
                  </a:lnTo>
                  <a:close/>
                </a:path>
              </a:pathLst>
            </a:custGeom>
            <a:solidFill>
              <a:srgbClr val="315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F7F2B536-9B00-3249-35DB-D52E98E26C07}"/>
                </a:ext>
              </a:extLst>
            </p:cNvPr>
            <p:cNvSpPr>
              <a:spLocks/>
            </p:cNvSpPr>
            <p:nvPr userDrawn="1"/>
          </p:nvSpPr>
          <p:spPr>
            <a:xfrm>
              <a:off x="7362319" y="0"/>
              <a:ext cx="4807684" cy="68676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86441"/>
                <a:gd name="connsiteY0" fmla="*/ 0 h 10000"/>
                <a:gd name="connsiteX1" fmla="*/ 10000 w 86441"/>
                <a:gd name="connsiteY1" fmla="*/ 0 h 10000"/>
                <a:gd name="connsiteX2" fmla="*/ 86441 w 86441"/>
                <a:gd name="connsiteY2" fmla="*/ 10000 h 10000"/>
                <a:gd name="connsiteX3" fmla="*/ 0 w 86441"/>
                <a:gd name="connsiteY3" fmla="*/ 10000 h 10000"/>
                <a:gd name="connsiteX4" fmla="*/ 0 w 86441"/>
                <a:gd name="connsiteY4" fmla="*/ 0 h 10000"/>
                <a:gd name="connsiteX0" fmla="*/ 0 w 86441"/>
                <a:gd name="connsiteY0" fmla="*/ 0 h 10014"/>
                <a:gd name="connsiteX1" fmla="*/ 10000 w 86441"/>
                <a:gd name="connsiteY1" fmla="*/ 0 h 10014"/>
                <a:gd name="connsiteX2" fmla="*/ 86441 w 86441"/>
                <a:gd name="connsiteY2" fmla="*/ 10000 h 10014"/>
                <a:gd name="connsiteX3" fmla="*/ 76780 w 86441"/>
                <a:gd name="connsiteY3" fmla="*/ 10014 h 10014"/>
                <a:gd name="connsiteX4" fmla="*/ 0 w 86441"/>
                <a:gd name="connsiteY4" fmla="*/ 0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1" h="10014">
                  <a:moveTo>
                    <a:pt x="0" y="0"/>
                  </a:moveTo>
                  <a:lnTo>
                    <a:pt x="10000" y="0"/>
                  </a:lnTo>
                  <a:lnTo>
                    <a:pt x="86441" y="10000"/>
                  </a:lnTo>
                  <a:lnTo>
                    <a:pt x="76780" y="10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C3528849-BBB6-575D-7AD3-53FA7634E505}"/>
                </a:ext>
              </a:extLst>
            </p:cNvPr>
            <p:cNvSpPr>
              <a:spLocks/>
            </p:cNvSpPr>
            <p:nvPr userDrawn="1"/>
          </p:nvSpPr>
          <p:spPr>
            <a:xfrm>
              <a:off x="9286735" y="-13055"/>
              <a:ext cx="2914689" cy="6889908"/>
            </a:xfrm>
            <a:custGeom>
              <a:avLst/>
              <a:gdLst>
                <a:gd name="connsiteX0" fmla="*/ 0 w 2821757"/>
                <a:gd name="connsiteY0" fmla="*/ 0 h 6318315"/>
                <a:gd name="connsiteX1" fmla="*/ 2821757 w 2821757"/>
                <a:gd name="connsiteY1" fmla="*/ 0 h 6318315"/>
                <a:gd name="connsiteX2" fmla="*/ 2821757 w 2821757"/>
                <a:gd name="connsiteY2" fmla="*/ 6318315 h 6318315"/>
                <a:gd name="connsiteX3" fmla="*/ 0 w 2821757"/>
                <a:gd name="connsiteY3" fmla="*/ 6318315 h 6318315"/>
                <a:gd name="connsiteX4" fmla="*/ 0 w 2821757"/>
                <a:gd name="connsiteY4" fmla="*/ 0 h 6318315"/>
                <a:gd name="connsiteX0" fmla="*/ 1498861 w 2821757"/>
                <a:gd name="connsiteY0" fmla="*/ 9426 h 6318315"/>
                <a:gd name="connsiteX1" fmla="*/ 2821757 w 2821757"/>
                <a:gd name="connsiteY1" fmla="*/ 0 h 6318315"/>
                <a:gd name="connsiteX2" fmla="*/ 2821757 w 2821757"/>
                <a:gd name="connsiteY2" fmla="*/ 6318315 h 6318315"/>
                <a:gd name="connsiteX3" fmla="*/ 0 w 2821757"/>
                <a:gd name="connsiteY3" fmla="*/ 6318315 h 6318315"/>
                <a:gd name="connsiteX4" fmla="*/ 1498861 w 2821757"/>
                <a:gd name="connsiteY4" fmla="*/ 9426 h 6318315"/>
                <a:gd name="connsiteX0" fmla="*/ 2026762 w 3349658"/>
                <a:gd name="connsiteY0" fmla="*/ 9426 h 6855643"/>
                <a:gd name="connsiteX1" fmla="*/ 3349658 w 3349658"/>
                <a:gd name="connsiteY1" fmla="*/ 0 h 6855643"/>
                <a:gd name="connsiteX2" fmla="*/ 3349658 w 3349658"/>
                <a:gd name="connsiteY2" fmla="*/ 6318315 h 6855643"/>
                <a:gd name="connsiteX3" fmla="*/ 0 w 3349658"/>
                <a:gd name="connsiteY3" fmla="*/ 6855643 h 6855643"/>
                <a:gd name="connsiteX4" fmla="*/ 2026762 w 3349658"/>
                <a:gd name="connsiteY4" fmla="*/ 9426 h 6855643"/>
                <a:gd name="connsiteX0" fmla="*/ 2026762 w 3359085"/>
                <a:gd name="connsiteY0" fmla="*/ 9426 h 6855643"/>
                <a:gd name="connsiteX1" fmla="*/ 3349658 w 3359085"/>
                <a:gd name="connsiteY1" fmla="*/ 0 h 6855643"/>
                <a:gd name="connsiteX2" fmla="*/ 3359085 w 3359085"/>
                <a:gd name="connsiteY2" fmla="*/ 6855643 h 6855643"/>
                <a:gd name="connsiteX3" fmla="*/ 0 w 3359085"/>
                <a:gd name="connsiteY3" fmla="*/ 6855643 h 6855643"/>
                <a:gd name="connsiteX4" fmla="*/ 2026762 w 3359085"/>
                <a:gd name="connsiteY4" fmla="*/ 9426 h 6855643"/>
                <a:gd name="connsiteX0" fmla="*/ 2469822 w 3359085"/>
                <a:gd name="connsiteY0" fmla="*/ 0 h 6855644"/>
                <a:gd name="connsiteX1" fmla="*/ 3349658 w 3359085"/>
                <a:gd name="connsiteY1" fmla="*/ 1 h 6855644"/>
                <a:gd name="connsiteX2" fmla="*/ 3359085 w 3359085"/>
                <a:gd name="connsiteY2" fmla="*/ 6855644 h 6855644"/>
                <a:gd name="connsiteX3" fmla="*/ 0 w 3359085"/>
                <a:gd name="connsiteY3" fmla="*/ 6855644 h 6855644"/>
                <a:gd name="connsiteX4" fmla="*/ 2469822 w 3359085"/>
                <a:gd name="connsiteY4" fmla="*/ 0 h 6855644"/>
                <a:gd name="connsiteX0" fmla="*/ 2653832 w 3359085"/>
                <a:gd name="connsiteY0" fmla="*/ 0 h 6874465"/>
                <a:gd name="connsiteX1" fmla="*/ 3349658 w 3359085"/>
                <a:gd name="connsiteY1" fmla="*/ 18822 h 6874465"/>
                <a:gd name="connsiteX2" fmla="*/ 3359085 w 3359085"/>
                <a:gd name="connsiteY2" fmla="*/ 6874465 h 6874465"/>
                <a:gd name="connsiteX3" fmla="*/ 0 w 3359085"/>
                <a:gd name="connsiteY3" fmla="*/ 6874465 h 6874465"/>
                <a:gd name="connsiteX4" fmla="*/ 2653832 w 3359085"/>
                <a:gd name="connsiteY4" fmla="*/ 0 h 6874465"/>
                <a:gd name="connsiteX0" fmla="*/ 2794545 w 3499798"/>
                <a:gd name="connsiteY0" fmla="*/ 0 h 6893286"/>
                <a:gd name="connsiteX1" fmla="*/ 3490371 w 3499798"/>
                <a:gd name="connsiteY1" fmla="*/ 18822 h 6893286"/>
                <a:gd name="connsiteX2" fmla="*/ 3499798 w 3499798"/>
                <a:gd name="connsiteY2" fmla="*/ 6874465 h 6893286"/>
                <a:gd name="connsiteX3" fmla="*/ 0 w 3499798"/>
                <a:gd name="connsiteY3" fmla="*/ 6893286 h 6893286"/>
                <a:gd name="connsiteX4" fmla="*/ 2794545 w 3499798"/>
                <a:gd name="connsiteY4" fmla="*/ 0 h 6893286"/>
                <a:gd name="connsiteX0" fmla="*/ 2955543 w 3499798"/>
                <a:gd name="connsiteY0" fmla="*/ 9256 h 6874464"/>
                <a:gd name="connsiteX1" fmla="*/ 3490371 w 3499798"/>
                <a:gd name="connsiteY1" fmla="*/ 0 h 6874464"/>
                <a:gd name="connsiteX2" fmla="*/ 3499798 w 3499798"/>
                <a:gd name="connsiteY2" fmla="*/ 6855643 h 6874464"/>
                <a:gd name="connsiteX3" fmla="*/ 0 w 3499798"/>
                <a:gd name="connsiteY3" fmla="*/ 6874464 h 6874464"/>
                <a:gd name="connsiteX4" fmla="*/ 2955543 w 3499798"/>
                <a:gd name="connsiteY4" fmla="*/ 9256 h 6874464"/>
                <a:gd name="connsiteX0" fmla="*/ 3075025 w 3619280"/>
                <a:gd name="connsiteY0" fmla="*/ 9256 h 6855643"/>
                <a:gd name="connsiteX1" fmla="*/ 3609853 w 3619280"/>
                <a:gd name="connsiteY1" fmla="*/ 0 h 6855643"/>
                <a:gd name="connsiteX2" fmla="*/ 3619280 w 3619280"/>
                <a:gd name="connsiteY2" fmla="*/ 6855643 h 6855643"/>
                <a:gd name="connsiteX3" fmla="*/ 0 w 3619280"/>
                <a:gd name="connsiteY3" fmla="*/ 6846309 h 6855643"/>
                <a:gd name="connsiteX4" fmla="*/ 3075025 w 3619280"/>
                <a:gd name="connsiteY4" fmla="*/ 9256 h 6855643"/>
                <a:gd name="connsiteX0" fmla="*/ 3075025 w 3619280"/>
                <a:gd name="connsiteY0" fmla="*/ 28170 h 6874557"/>
                <a:gd name="connsiteX1" fmla="*/ 3609853 w 3619280"/>
                <a:gd name="connsiteY1" fmla="*/ 0 h 6874557"/>
                <a:gd name="connsiteX2" fmla="*/ 3619280 w 3619280"/>
                <a:gd name="connsiteY2" fmla="*/ 6874557 h 6874557"/>
                <a:gd name="connsiteX3" fmla="*/ 0 w 3619280"/>
                <a:gd name="connsiteY3" fmla="*/ 6865223 h 6874557"/>
                <a:gd name="connsiteX4" fmla="*/ 3075025 w 3619280"/>
                <a:gd name="connsiteY4" fmla="*/ 28170 h 6874557"/>
                <a:gd name="connsiteX0" fmla="*/ 3085086 w 3619280"/>
                <a:gd name="connsiteY0" fmla="*/ 0 h 6890519"/>
                <a:gd name="connsiteX1" fmla="*/ 3609853 w 3619280"/>
                <a:gd name="connsiteY1" fmla="*/ 15962 h 6890519"/>
                <a:gd name="connsiteX2" fmla="*/ 3619280 w 3619280"/>
                <a:gd name="connsiteY2" fmla="*/ 6890519 h 6890519"/>
                <a:gd name="connsiteX3" fmla="*/ 0 w 3619280"/>
                <a:gd name="connsiteY3" fmla="*/ 6881185 h 6890519"/>
                <a:gd name="connsiteX4" fmla="*/ 3085086 w 3619280"/>
                <a:gd name="connsiteY4" fmla="*/ 0 h 6890519"/>
                <a:gd name="connsiteX0" fmla="*/ 3085086 w 3619280"/>
                <a:gd name="connsiteY0" fmla="*/ 2952 h 6874557"/>
                <a:gd name="connsiteX1" fmla="*/ 3609853 w 3619280"/>
                <a:gd name="connsiteY1" fmla="*/ 0 h 6874557"/>
                <a:gd name="connsiteX2" fmla="*/ 3619280 w 3619280"/>
                <a:gd name="connsiteY2" fmla="*/ 6874557 h 6874557"/>
                <a:gd name="connsiteX3" fmla="*/ 0 w 3619280"/>
                <a:gd name="connsiteY3" fmla="*/ 6865223 h 6874557"/>
                <a:gd name="connsiteX4" fmla="*/ 3085086 w 3619280"/>
                <a:gd name="connsiteY4" fmla="*/ 2952 h 6874557"/>
                <a:gd name="connsiteX0" fmla="*/ 3085086 w 3619280"/>
                <a:gd name="connsiteY0" fmla="*/ 0 h 6877910"/>
                <a:gd name="connsiteX1" fmla="*/ 3609853 w 3619280"/>
                <a:gd name="connsiteY1" fmla="*/ 3353 h 6877910"/>
                <a:gd name="connsiteX2" fmla="*/ 3619280 w 3619280"/>
                <a:gd name="connsiteY2" fmla="*/ 6877910 h 6877910"/>
                <a:gd name="connsiteX3" fmla="*/ 0 w 3619280"/>
                <a:gd name="connsiteY3" fmla="*/ 6868576 h 6877910"/>
                <a:gd name="connsiteX4" fmla="*/ 3085086 w 3619280"/>
                <a:gd name="connsiteY4" fmla="*/ 0 h 687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280" h="6877910">
                  <a:moveTo>
                    <a:pt x="3085086" y="0"/>
                  </a:moveTo>
                  <a:lnTo>
                    <a:pt x="3609853" y="3353"/>
                  </a:lnTo>
                  <a:cubicBezTo>
                    <a:pt x="3612995" y="2288567"/>
                    <a:pt x="3616138" y="4592696"/>
                    <a:pt x="3619280" y="6877910"/>
                  </a:cubicBezTo>
                  <a:lnTo>
                    <a:pt x="0" y="6868576"/>
                  </a:lnTo>
                  <a:lnTo>
                    <a:pt x="3085086" y="0"/>
                  </a:lnTo>
                  <a:close/>
                </a:path>
              </a:pathLst>
            </a:custGeom>
            <a:solidFill>
              <a:srgbClr val="6CA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437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088643-F670-02F2-959E-C8538A5F8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" y="1340486"/>
            <a:ext cx="10341204" cy="4164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8B0B3-F41A-1B8F-1A9B-4FAC4A4A7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4058"/>
            <a:ext cx="9144000" cy="997495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>
            <a:lvl1pPr algn="ctr">
              <a:defRPr sz="6000">
                <a:latin typeface="Bodoni MT Condensed" panose="02070606080606020203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1EF5-BFCF-FD37-2631-01469C5E11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2730"/>
            <a:ext cx="9144000" cy="63826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4119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95718" y="1927412"/>
            <a:ext cx="9000564" cy="42585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468630" indent="0">
              <a:buNone/>
              <a:defRPr sz="1600" i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i="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  <a:endParaRPr lang="en-US" sz="14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lvl="0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>
                <a:latin typeface="Bodoni MT Condensed" panose="02070606080606020203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CE01D05B-987A-FAA6-EE65-57F8FCF54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with 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E0588-E5ED-F637-3E92-6DFAC6018D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21" y="282803"/>
            <a:ext cx="5260157" cy="9992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95718" y="1927412"/>
            <a:ext cx="9000564" cy="42585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468630" indent="0">
              <a:buNone/>
              <a:defRPr sz="1600" i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i="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  <a:endParaRPr lang="en-US" sz="14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lvl="0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502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95718" y="1927412"/>
            <a:ext cx="9000564" cy="42585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468630" indent="0">
              <a:buNone/>
              <a:defRPr sz="1600" i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i="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  <a:endParaRPr lang="en-US" sz="14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lvl="0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5CD45027-5817-2FE5-82D7-37234AC276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999" y="934103"/>
            <a:ext cx="584358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20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43E3-DB9E-97B0-F87B-E2182C0AD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95718" y="1927412"/>
            <a:ext cx="9000564" cy="42585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468630" indent="0">
              <a:buNone/>
              <a:defRPr sz="1600" i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i="0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  <a:endParaRPr lang="en-US" sz="1400" i="1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None/>
            </a:pPr>
            <a:r>
              <a:rPr lang="en-US" sz="1600" b="1" i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Click to add Content</a:t>
            </a:r>
            <a:endParaRPr lang="en-US" sz="1600" i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marL="742950" marR="0" lvl="1" indent="-274320">
              <a:spcBef>
                <a:spcPts val="0"/>
              </a:spcBef>
              <a:spcAft>
                <a:spcPts val="0"/>
              </a:spcAft>
              <a:buClr>
                <a:srgbClr val="E6AF00"/>
              </a:buClr>
              <a:buSzPct val="110000"/>
              <a:buFont typeface="Symbol" panose="05050102010706020507" pitchFamily="18" charset="2"/>
              <a:buChar char="¨"/>
            </a:pPr>
            <a:r>
              <a:rPr lang="en-US" sz="140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Text</a:t>
            </a:r>
          </a:p>
          <a:p>
            <a:pPr lvl="0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D8A0052-C0DE-79DA-8C59-6C8A01BBB9D7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BA633EED-3F18-D519-BD29-16E299B894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648" y="1015227"/>
            <a:ext cx="6702704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44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, Subtitle,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50CBCA7-3278-9DDF-52FC-B01A268056CC}"/>
              </a:ext>
            </a:extLst>
          </p:cNvPr>
          <p:cNvSpPr txBox="1">
            <a:spLocks/>
          </p:cNvSpPr>
          <p:nvPr/>
        </p:nvSpPr>
        <p:spPr>
          <a:xfrm>
            <a:off x="11779624" y="0"/>
            <a:ext cx="399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ヒラギノ角ゴ ProN W3" charset="0"/>
                <a:cs typeface="Calibri Light" panose="020F0302020204030204" pitchFamily="34" charset="0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/>
            <a:fld id="{A2C7CF71-510B-4B3F-A5C6-8040E8CDB0CA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985000C-390D-4C65-6DD1-CAC47E4F1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7737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453CB4-FBC0-3C0C-E6B9-B2A3298CC3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99882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D04890-B101-827D-D94A-7614AA85176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963271"/>
            <a:ext cx="4719917" cy="42211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Content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89F1825-8D58-D35D-1768-038D61F9F04B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38200" y="1211541"/>
            <a:ext cx="10515600" cy="548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Bodoni MT Condensed" panose="02070606080606020203" pitchFamily="18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6ACB37-3B9E-7EAB-ACC8-1874EE0AC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83032" y="1091636"/>
            <a:ext cx="7425936" cy="45719"/>
          </a:xfrm>
          <a:prstGeom prst="cloud">
            <a:avLst/>
          </a:prstGeom>
          <a:solidFill>
            <a:srgbClr val="4A89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D7E6F-3F51-B211-11D4-DBCA32DE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8C0BC-214C-EE52-9D2C-4CD42B6E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521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688" r:id="rId3"/>
    <p:sldLayoutId id="2147483681" r:id="rId4"/>
    <p:sldLayoutId id="2147483662" r:id="rId5"/>
    <p:sldLayoutId id="2147483687" r:id="rId6"/>
    <p:sldLayoutId id="2147483677" r:id="rId7"/>
    <p:sldLayoutId id="2147483683" r:id="rId8"/>
    <p:sldLayoutId id="2147483675" r:id="rId9"/>
    <p:sldLayoutId id="2147483682" r:id="rId10"/>
    <p:sldLayoutId id="2147483678" r:id="rId11"/>
    <p:sldLayoutId id="2147483674" r:id="rId12"/>
    <p:sldLayoutId id="2147483684" r:id="rId13"/>
    <p:sldLayoutId id="2147483676" r:id="rId14"/>
    <p:sldLayoutId id="2147483679" r:id="rId15"/>
    <p:sldLayoutId id="2147483664" r:id="rId16"/>
    <p:sldLayoutId id="2147483665" r:id="rId17"/>
    <p:sldLayoutId id="2147483666" r:id="rId18"/>
    <p:sldLayoutId id="2147483672" r:id="rId19"/>
    <p:sldLayoutId id="2147483685" r:id="rId20"/>
    <p:sldLayoutId id="2147483680" r:id="rId21"/>
  </p:sldLayoutIdLst>
  <p:transition spd="med">
    <p:fade thruBlk="1"/>
  </p:transition>
  <p:txStyles>
    <p:titleStyle>
      <a:lvl1pPr algn="ctr" defTabSz="914354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Bodoni MT Condensed" panose="02070606080606020203" pitchFamily="18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MFj8uDub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3F322-4BE0-C480-8CD4-B7DF9E947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 and Art as Argument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E863FFD-7C3C-C66E-F735-70FF51088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3, Source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54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C34AF64-DA25-62C0-3F75-582AD6D5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Writing Project: “Viewing a Poem as Argument”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A184C8F-D2D3-3DBF-6F53-15330A3AFB23}"/>
              </a:ext>
            </a:extLst>
          </p:cNvPr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r>
              <a:rPr lang="en-US" dirty="0"/>
              <a:t>(Sara Bauer, 19 September 2008)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ADB097-63ED-C19D-A9D8-5190E3C3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554" y="1972679"/>
            <a:ext cx="7312892" cy="1621547"/>
          </a:xfrm>
        </p:spPr>
        <p:txBody>
          <a:bodyPr/>
          <a:lstStyle/>
          <a:p>
            <a:r>
              <a:rPr lang="en-US" dirty="0"/>
              <a:t>“Toulmin Model” for argumentation (will be using to build arguments later on):</a:t>
            </a:r>
          </a:p>
          <a:p>
            <a:pPr marL="285750" indent="-285750">
              <a:buClr>
                <a:srgbClr val="91AF56"/>
              </a:buClr>
              <a:buFont typeface="Calibri Light" panose="020F0302020204030204" pitchFamily="34" charset="0"/>
              <a:buChar char=" "/>
            </a:pPr>
            <a:r>
              <a:rPr lang="en-US" dirty="0"/>
              <a:t>Emphasis on what ‘warrants’ an argument</a:t>
            </a:r>
          </a:p>
          <a:p>
            <a:pPr marL="285750" indent="-285750">
              <a:buClr>
                <a:srgbClr val="91AF56"/>
              </a:buClr>
              <a:buFont typeface="Calibri Light" panose="020F0302020204030204" pitchFamily="34" charset="0"/>
              <a:buChar char=" "/>
            </a:pPr>
            <a:r>
              <a:rPr lang="en-US" dirty="0"/>
              <a:t>Reminder: ‘warrants’ address the question “what does one need to believe for this  argument to be convincing?” [the “underlying principle”]</a:t>
            </a:r>
          </a:p>
          <a:p>
            <a:pPr marL="285750" indent="-285750">
              <a:buClr>
                <a:srgbClr val="91AF56"/>
              </a:buClr>
              <a:buFont typeface="Calibri Light" panose="020F0302020204030204" pitchFamily="34" charset="0"/>
              <a:buChar char=" "/>
            </a:pPr>
            <a:r>
              <a:rPr lang="en-US" dirty="0"/>
              <a:t>Successful warrants can apply to additional sets of relevant circumstances</a:t>
            </a:r>
          </a:p>
          <a:p>
            <a:endParaRPr lang="en-US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118FE19-AFD5-C282-143B-429A109C9D42}"/>
              </a:ext>
            </a:extLst>
          </p:cNvPr>
          <p:cNvSpPr txBox="1">
            <a:spLocks/>
          </p:cNvSpPr>
          <p:nvPr/>
        </p:nvSpPr>
        <p:spPr>
          <a:xfrm>
            <a:off x="2439554" y="3660351"/>
            <a:ext cx="7312892" cy="162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6863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1" dirty="0"/>
              <a:t>Example: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 descr="Diagram showing that a warrant must encompass the claim and evidence for an argument.">
            <a:extLst>
              <a:ext uri="{FF2B5EF4-FFF2-40B4-BE49-F238E27FC236}">
                <a16:creationId xmlns:a16="http://schemas.microsoft.com/office/drawing/2014/main" id="{0D8877F0-EE85-EAAE-DEFE-D39B0A4431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60" y="4008529"/>
            <a:ext cx="7421679" cy="2178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316AA3-599A-D583-F881-A428C6D49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37" y="2386837"/>
            <a:ext cx="255219" cy="171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2277CD-7D7F-C8AD-146A-8A604973A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35" y="2730871"/>
            <a:ext cx="255219" cy="171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DA25F5-2F4F-A7A7-4417-2FF639172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35" y="3298211"/>
            <a:ext cx="255219" cy="1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251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187BDA-0E7D-97F1-489E-133479B4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“Toulmin Model” to Poetry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B6F82BF-20BF-FB62-58FA-E9061930FBFD}"/>
              </a:ext>
            </a:extLst>
          </p:cNvPr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r>
              <a:rPr lang="en-US" dirty="0"/>
              <a:t>(Sara Bauer, 19 September 2008)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B9A5CF-A157-A488-4A4A-34A3234B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328" y="2209962"/>
            <a:ext cx="5131344" cy="4230629"/>
          </a:xfrm>
        </p:spPr>
        <p:txBody>
          <a:bodyPr/>
          <a:lstStyle/>
          <a:p>
            <a:pPr marL="285750" indent="-285750">
              <a:buFont typeface="Calibri Light" panose="020F0302020204030204" pitchFamily="34" charset="0"/>
              <a:buChar char=" "/>
            </a:pPr>
            <a:r>
              <a:rPr lang="en-US" b="1" dirty="0"/>
              <a:t>Poem itself</a:t>
            </a:r>
            <a:r>
              <a:rPr lang="en-US" dirty="0"/>
              <a:t> = Evidence </a:t>
            </a:r>
          </a:p>
          <a:p>
            <a:pPr marL="285750" indent="-285750">
              <a:lnSpc>
                <a:spcPts val="1920"/>
              </a:lnSpc>
              <a:buFont typeface="Calibri Light" panose="020F0302020204030204" pitchFamily="34" charset="0"/>
              <a:buChar char=" "/>
            </a:pPr>
            <a:r>
              <a:rPr lang="en-US" b="1" dirty="0"/>
              <a:t>Why poet’s choices </a:t>
            </a:r>
            <a:r>
              <a:rPr lang="en-US" dirty="0"/>
              <a:t>=  Reasoning (e.g., word choice, line length, repetition, structure, imagery, etc.)</a:t>
            </a:r>
          </a:p>
          <a:p>
            <a:pPr marL="285750" indent="-285750">
              <a:buFont typeface="Calibri Light" panose="020F0302020204030204" pitchFamily="34" charset="0"/>
              <a:buChar char=" "/>
            </a:pPr>
            <a:r>
              <a:rPr lang="en-US" b="1" dirty="0"/>
              <a:t>Message/Theme </a:t>
            </a:r>
            <a:r>
              <a:rPr lang="en-US" dirty="0"/>
              <a:t>=  claim</a:t>
            </a:r>
          </a:p>
          <a:p>
            <a:pPr marL="285750" indent="-285750">
              <a:lnSpc>
                <a:spcPts val="1920"/>
              </a:lnSpc>
              <a:buFont typeface="Calibri Light" panose="020F0302020204030204" pitchFamily="34" charset="0"/>
              <a:buChar char=" "/>
            </a:pPr>
            <a:r>
              <a:rPr lang="en-US" b="1" dirty="0"/>
              <a:t>Goal? </a:t>
            </a:r>
            <a:r>
              <a:rPr lang="en-US" dirty="0"/>
              <a:t>What warrants the poem’s claim, and the choices made to demonstrate it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7D4288-248B-0018-BB7F-2BA31BC79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87" y="3605762"/>
            <a:ext cx="256054" cy="170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46203-C8DF-D2AD-359B-E8C18305F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23" y="2274034"/>
            <a:ext cx="255219" cy="171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14C575-F168-F0FD-56A1-0429634AE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23" y="2625703"/>
            <a:ext cx="255219" cy="17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D68CA-D09A-5886-6432-EFB7419D8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22" y="3236966"/>
            <a:ext cx="255219" cy="1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45EF8-C918-B3BE-1702-4DD0F58B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 - Analyzing Art-as-Argument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3D7EE9-AA03-3474-64AE-FAAC65BF6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6642" y="1559682"/>
            <a:ext cx="5836289" cy="459917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 = Overview 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in a quick statement, what—overall—is the piece about? Note this is subject matter, not the claim</a:t>
            </a:r>
          </a:p>
          <a:p>
            <a:r>
              <a:rPr lang="en-US" b="1" dirty="0"/>
              <a:t>= Parts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Physical/visual/auditory art: patterns, textures, color composition, groupings, shading, positive-to-negative space, etc.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Literary art: rhetorical devices, figurative language, diction, symbolism, imagery, etc. </a:t>
            </a:r>
          </a:p>
          <a:p>
            <a:r>
              <a:rPr lang="en-US" b="1" dirty="0"/>
              <a:t>= Title, Textual reference 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what does the title, or any additional heading or messaging, where it exists, contribute to the piece overall?</a:t>
            </a:r>
          </a:p>
          <a:p>
            <a:r>
              <a:rPr lang="en-US" b="1" dirty="0"/>
              <a:t>= Interrelationship 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how do the individual parts above relate to each other? Compare/contrast? Dynamic interplay?</a:t>
            </a:r>
          </a:p>
          <a:p>
            <a:r>
              <a:rPr lang="en-US" dirty="0"/>
              <a:t> </a:t>
            </a:r>
            <a:r>
              <a:rPr lang="en-US" b="1" dirty="0"/>
              <a:t>= Claim/Conclusion for </a:t>
            </a:r>
          </a:p>
          <a:p>
            <a:pPr marL="971516" lvl="1" indent="-285750">
              <a:buBlip>
                <a:blip r:embed="rId3"/>
              </a:buBlip>
            </a:pPr>
            <a:r>
              <a:rPr lang="en-US" dirty="0"/>
              <a:t>how all of the above works toward a central message/argument (the ‘logic’ of the piece, or, what ‘warrants’ it)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DED206-0D93-6281-4D15-59BFEAD39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2910" y="1312729"/>
            <a:ext cx="613732" cy="639906"/>
            <a:chOff x="1461105" y="1397012"/>
            <a:chExt cx="735340" cy="731209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5B6127A5-D40F-CFF6-6E86-BE4CB4D6B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105" y="1397012"/>
              <a:ext cx="735340" cy="73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206005-DBBA-1BF8-9F93-F181E7E7BAC7}"/>
                </a:ext>
              </a:extLst>
            </p:cNvPr>
            <p:cNvSpPr txBox="1"/>
            <p:nvPr/>
          </p:nvSpPr>
          <p:spPr>
            <a:xfrm>
              <a:off x="1689748" y="1397012"/>
              <a:ext cx="278052" cy="683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91AF56"/>
                  </a:solidFill>
                  <a:latin typeface="+mn-lt"/>
                </a:rPr>
                <a:t>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8D31CF-20AF-2EB2-496A-AE3C69890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2910" y="2199183"/>
            <a:ext cx="613732" cy="646331"/>
            <a:chOff x="1461105" y="1397012"/>
            <a:chExt cx="735340" cy="738551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493CFFE7-B4DE-42C3-7301-84DBE0C84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105" y="1397012"/>
              <a:ext cx="735340" cy="73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AA6A8A-5263-DB58-6DD9-4BE1D052D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89748" y="1397012"/>
              <a:ext cx="278052" cy="738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91AF56"/>
                  </a:solidFill>
                  <a:latin typeface="+mn-lt"/>
                </a:rPr>
                <a:t>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33557F-0530-B2D7-2BDB-44897F7FC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44024" y="3413199"/>
            <a:ext cx="613732" cy="646331"/>
            <a:chOff x="1461105" y="1397012"/>
            <a:chExt cx="735340" cy="738551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31397D89-5556-6CA5-BBD4-387C0CCED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105" y="1397012"/>
              <a:ext cx="735340" cy="73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FDB51-EC30-6FE1-B5C8-01F0FE2A8314}"/>
                </a:ext>
              </a:extLst>
            </p:cNvPr>
            <p:cNvSpPr txBox="1"/>
            <p:nvPr/>
          </p:nvSpPr>
          <p:spPr>
            <a:xfrm>
              <a:off x="1689748" y="1397012"/>
              <a:ext cx="278052" cy="738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91AF56"/>
                  </a:solidFill>
                  <a:latin typeface="+mn-lt"/>
                </a:rPr>
                <a:t>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B3643-21C5-C2B6-1179-A15F81D80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2910" y="4150730"/>
            <a:ext cx="613732" cy="646331"/>
            <a:chOff x="1461105" y="1397012"/>
            <a:chExt cx="735340" cy="738551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3F4B5FDC-28A7-9F80-2333-52BC20D6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105" y="1397012"/>
              <a:ext cx="735340" cy="73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A3743F-5B41-9C14-CEA1-53420E7E2275}"/>
                </a:ext>
              </a:extLst>
            </p:cNvPr>
            <p:cNvSpPr txBox="1"/>
            <p:nvPr/>
          </p:nvSpPr>
          <p:spPr>
            <a:xfrm>
              <a:off x="1689748" y="1397012"/>
              <a:ext cx="278052" cy="738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91AF56"/>
                  </a:solidFill>
                  <a:latin typeface="+mn-lt"/>
                </a:rPr>
                <a:t>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470867-3E43-CB7B-6240-AB565C7E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48171" y="4894686"/>
            <a:ext cx="613732" cy="646331"/>
            <a:chOff x="1461105" y="1397012"/>
            <a:chExt cx="735340" cy="738551"/>
          </a:xfrm>
        </p:grpSpPr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3A7FB97C-17FD-1E54-9A2F-576C5BA62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105" y="1397012"/>
              <a:ext cx="735340" cy="731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DBF8EA-5C20-F2E9-866E-B7BF10C6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89748" y="1397012"/>
              <a:ext cx="278052" cy="738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91AF56"/>
                  </a:solidFill>
                  <a:latin typeface="+mn-lt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20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45EF8-C918-B3BE-1702-4DD0F58B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OPTIC to a Part-A Response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3D7EE9-AA03-3474-64AE-FAAC65BF6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800" y="1814631"/>
            <a:ext cx="7040400" cy="459917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4A89B1"/>
                </a:solidFill>
              </a:rPr>
              <a:t>#1:</a:t>
            </a:r>
            <a:r>
              <a:rPr lang="en-US" dirty="0">
                <a:solidFill>
                  <a:srgbClr val="4A89B1"/>
                </a:solidFill>
              </a:rPr>
              <a:t> </a:t>
            </a:r>
            <a:r>
              <a:rPr lang="en-US" dirty="0"/>
              <a:t>The work’s central claim/thesis/conclusion = “C”</a:t>
            </a:r>
          </a:p>
          <a:p>
            <a:r>
              <a:rPr lang="en-US" sz="1800" dirty="0">
                <a:solidFill>
                  <a:srgbClr val="4A89B1"/>
                </a:solidFill>
              </a:rPr>
              <a:t>#2: </a:t>
            </a:r>
            <a:r>
              <a:rPr lang="en-US" dirty="0"/>
              <a:t>The argument’s structure, how #1 is achieved = “O,” “P,” “T,” and “I”</a:t>
            </a:r>
          </a:p>
          <a:p>
            <a:r>
              <a:rPr lang="en-US" sz="1800" dirty="0">
                <a:solidFill>
                  <a:srgbClr val="4A89B1"/>
                </a:solidFill>
              </a:rPr>
              <a:t>#3: </a:t>
            </a:r>
            <a:r>
              <a:rPr lang="en-US" dirty="0"/>
              <a:t>Evaluating the effectiveness = how well do “O,” “P,” “T,” and “I,” portray “C”?        </a:t>
            </a:r>
          </a:p>
          <a:p>
            <a:pPr marL="285750" indent="-285750">
              <a:buFont typeface="Calibri Light" panose="020F0302020204030204" pitchFamily="34" charset="0"/>
              <a:buChar char=" "/>
            </a:pPr>
            <a:r>
              <a:rPr lang="en-US" dirty="0"/>
              <a:t> Return to the normal considerations: </a:t>
            </a:r>
          </a:p>
          <a:p>
            <a:pPr marL="971516" lvl="1" indent="-285750">
              <a:buFont typeface="Calibri Light" panose="020F0302020204030204" pitchFamily="34" charset="0"/>
              <a:buChar char=" "/>
            </a:pPr>
            <a:r>
              <a:rPr lang="en-US" dirty="0"/>
              <a:t>Who is the artist? Credentials for being an authority on this claim?</a:t>
            </a:r>
          </a:p>
          <a:p>
            <a:pPr marL="971516" lvl="1" indent="-285750">
              <a:buFont typeface="Calibri Light" panose="020F0302020204030204" pitchFamily="34" charset="0"/>
              <a:buChar char=" "/>
            </a:pPr>
            <a:r>
              <a:rPr lang="en-US" dirty="0"/>
              <a:t>Who is the intended audience? Why do the identified devices work for that audience?</a:t>
            </a:r>
          </a:p>
          <a:p>
            <a:pPr marL="971516" lvl="1" indent="-285750">
              <a:buFont typeface="Calibri Light" panose="020F0302020204030204" pitchFamily="34" charset="0"/>
              <a:buChar char=" "/>
            </a:pPr>
            <a:r>
              <a:rPr lang="en-US" dirty="0"/>
              <a:t>Does it fulfill its purpose as the kind of art that it is?</a:t>
            </a:r>
          </a:p>
          <a:p>
            <a:pPr marL="971516" lvl="1" indent="-285750">
              <a:buFont typeface="Calibri Light" panose="020F0302020204030204" pitchFamily="34" charset="0"/>
              <a:buChar char=" "/>
            </a:pPr>
            <a:r>
              <a:rPr lang="en-US" dirty="0"/>
              <a:t>Does it work effectively for you even if you are not part of the intended audience?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835024-2AC7-BA7A-63B5-7E8D8D289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97941" y="3262696"/>
            <a:ext cx="174641" cy="1288301"/>
            <a:chOff x="3959257" y="2927719"/>
            <a:chExt cx="174641" cy="12883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2834BD-94BF-CA5D-0A73-D5D10F78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59257" y="2927719"/>
              <a:ext cx="174641" cy="203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50C641-0600-DDD5-9D8B-65158B42D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59257" y="3215971"/>
              <a:ext cx="174641" cy="203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4EF557-57FF-C6D5-0FA8-365111B41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59257" y="3712230"/>
              <a:ext cx="174641" cy="203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F32F2E4-CB49-7BB1-0E3A-F57F2F4F9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959257" y="4012418"/>
              <a:ext cx="174641" cy="203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04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C34AF64-DA25-62C0-3F75-582AD6D5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Review—Considering Type of Argument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9A1D47D-0FA8-3847-0B71-0CDF7D543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196159"/>
              </p:ext>
            </p:extLst>
          </p:nvPr>
        </p:nvGraphicFramePr>
        <p:xfrm>
          <a:off x="1732229" y="1439501"/>
          <a:ext cx="8727542" cy="5200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1418">
                  <a:extLst>
                    <a:ext uri="{9D8B030D-6E8A-4147-A177-3AD203B41FA5}">
                      <a16:colId xmlns:a16="http://schemas.microsoft.com/office/drawing/2014/main" val="4246832124"/>
                    </a:ext>
                  </a:extLst>
                </a:gridCol>
                <a:gridCol w="2181418">
                  <a:extLst>
                    <a:ext uri="{9D8B030D-6E8A-4147-A177-3AD203B41FA5}">
                      <a16:colId xmlns:a16="http://schemas.microsoft.com/office/drawing/2014/main" val="1019638029"/>
                    </a:ext>
                  </a:extLst>
                </a:gridCol>
                <a:gridCol w="2182353">
                  <a:extLst>
                    <a:ext uri="{9D8B030D-6E8A-4147-A177-3AD203B41FA5}">
                      <a16:colId xmlns:a16="http://schemas.microsoft.com/office/drawing/2014/main" val="644884278"/>
                    </a:ext>
                  </a:extLst>
                </a:gridCol>
                <a:gridCol w="2182353">
                  <a:extLst>
                    <a:ext uri="{9D8B030D-6E8A-4147-A177-3AD203B41FA5}">
                      <a16:colId xmlns:a16="http://schemas.microsoft.com/office/drawing/2014/main" val="2042972439"/>
                    </a:ext>
                  </a:extLst>
                </a:gridCol>
              </a:tblGrid>
              <a:tr h="1995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Type of Work</a:t>
                      </a:r>
                      <a:endParaRPr lang="en-US" sz="1200" baseline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Function</a:t>
                      </a:r>
                      <a:endParaRPr lang="en-US" sz="1200" baseline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Process for Publication</a:t>
                      </a:r>
                      <a:endParaRPr lang="en-US" sz="1200" baseline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What to Judge</a:t>
                      </a:r>
                      <a:endParaRPr lang="en-US" sz="1200" baseline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extLst>
                  <a:ext uri="{0D108BD9-81ED-4DB2-BD59-A6C34878D82A}">
                    <a16:rowId xmlns:a16="http://schemas.microsoft.com/office/drawing/2014/main" val="4107173820"/>
                  </a:ext>
                </a:extLst>
              </a:tr>
              <a:tr h="13967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Academic/Professional Research Publication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Methodological study, informative, academic conclusions and perspectives to a specific, learned, and professional audience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rigorous review, multiple steps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Authorial prominence, mitigation of bias, objective standards, rigorous and replicable process, consideration of perspectives and limitations and applicable scope, ethical considerations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extLst>
                  <a:ext uri="{0D108BD9-81ED-4DB2-BD59-A6C34878D82A}">
                    <a16:rowId xmlns:a16="http://schemas.microsoft.com/office/drawing/2014/main" val="3373094758"/>
                  </a:ext>
                </a:extLst>
              </a:tr>
              <a:tr h="11972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Journalistic Publication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Bias-free and objective information on a given event or issue for a public audience; some opinion pieces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Internal review, with consideration for journalistic integrity (ethics)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Authorial prominence, mitigation of bias, objective standards, knowledge of the issue, publisher reputation, ethical considerations, fair representation of perspectives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extLst>
                  <a:ext uri="{0D108BD9-81ED-4DB2-BD59-A6C34878D82A}">
                    <a16:rowId xmlns:a16="http://schemas.microsoft.com/office/drawing/2014/main" val="1518332401"/>
                  </a:ext>
                </a:extLst>
              </a:tr>
              <a:tr h="997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Public Speeches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Information and persuasion of public perception or a particular audience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Invitation, or process for public standing (reputation); internal review, or not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Speaker reputation, education, relevance on the issue; methods of persuasion, representation of perspectives; use of figurative language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extLst>
                  <a:ext uri="{0D108BD9-81ED-4DB2-BD59-A6C34878D82A}">
                    <a16:rowId xmlns:a16="http://schemas.microsoft.com/office/drawing/2014/main" val="638359374"/>
                  </a:ext>
                </a:extLst>
              </a:tr>
              <a:tr h="14089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Artistic Representation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Informative, persuasive, self-fulfilling, aesthetic, etc.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Multiple reviews, often multiple submissions to various publishers, at the publisher’s subjective discretion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Figurative language, reputation, and education, connection to the events/issues; personal and public personality and ethicality; honest representation; aesthetic value; emotional appeal to the audience, etc.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839" marR="20839" marT="0" marB="0"/>
                </a:tc>
                <a:extLst>
                  <a:ext uri="{0D108BD9-81ED-4DB2-BD59-A6C34878D82A}">
                    <a16:rowId xmlns:a16="http://schemas.microsoft.com/office/drawing/2014/main" val="2469826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471883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187BDA-0E7D-97F1-489E-133479B4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Literary Example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B6F82BF-20BF-FB62-58FA-E9061930FBFD}"/>
              </a:ext>
            </a:extLst>
          </p:cNvPr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r>
              <a:rPr lang="en-US" dirty="0"/>
              <a:t>Selections from the works of Aldous Huxley: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B9A5CF-A157-A488-4A4A-34A3234B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380" y="2297364"/>
            <a:ext cx="7955240" cy="4230629"/>
          </a:xfrm>
        </p:spPr>
        <p:txBody>
          <a:bodyPr/>
          <a:lstStyle/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sz="1800" i="1" dirty="0"/>
              <a:t>Point Counter Point: </a:t>
            </a:r>
            <a:r>
              <a:rPr lang="en-US" sz="1800" dirty="0"/>
              <a:t>Rampion’s speech about “idiots and machines”</a:t>
            </a:r>
          </a:p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sz="1800" i="1" dirty="0"/>
              <a:t>Brave New World</a:t>
            </a:r>
            <a:r>
              <a:rPr lang="en-US" sz="1800" dirty="0"/>
              <a:t>: the new-world order</a:t>
            </a:r>
          </a:p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sz="1800" i="1" dirty="0"/>
              <a:t>Island</a:t>
            </a:r>
            <a:r>
              <a:rPr lang="en-US" sz="1800" dirty="0"/>
              <a:t>: the manifesto, the “Notes on What’s What”</a:t>
            </a:r>
          </a:p>
          <a:p>
            <a:pPr marL="285750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*see introductions to each selection—read, discuss, and annotate for OPTIC in literary work</a:t>
            </a:r>
          </a:p>
          <a:p>
            <a:pPr marL="285750" indent="-285750">
              <a:buFont typeface="Calibri Light" panose="020F0302020204030204" pitchFamily="34" charset="0"/>
              <a:buChar char=" "/>
            </a:pPr>
            <a:endParaRPr lang="en-US" b="1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4C575-F168-F0FD-56A1-0429634AE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36" y="2399366"/>
            <a:ext cx="255219" cy="17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D68CA-D09A-5886-6432-EFB7419D8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36" y="3191698"/>
            <a:ext cx="255219" cy="171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9F802-9E01-33DA-DA64-061D04660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35" y="2795532"/>
            <a:ext cx="255219" cy="1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8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187BDA-0E7D-97F1-489E-133479B4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Example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0283B1-40F0-D11E-58EC-C9E0764505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26329" y="1219392"/>
            <a:ext cx="7315200" cy="480053"/>
          </a:xfr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  <a:latin typeface="Bodoni MT Condensed" panose="02070606080606020203" pitchFamily="18" charset="0"/>
              </a:rPr>
              <a:t>Bob Dylan’s Song, “</a:t>
            </a:r>
            <a:r>
              <a:rPr lang="en-US" sz="2800" b="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Blowin</a:t>
            </a:r>
            <a:r>
              <a:rPr lang="en-US" sz="2800" b="0" dirty="0">
                <a:solidFill>
                  <a:schemeClr val="tx1"/>
                </a:solidFill>
                <a:latin typeface="Bodoni MT Condensed" panose="02070606080606020203" pitchFamily="18" charset="0"/>
              </a:rPr>
              <a:t>’ in the Wind”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3A879C-6D6B-B7AA-36DE-E74F8B243916}"/>
              </a:ext>
            </a:extLst>
          </p:cNvPr>
          <p:cNvSpPr txBox="1"/>
          <p:nvPr/>
        </p:nvSpPr>
        <p:spPr>
          <a:xfrm>
            <a:off x="3035175" y="1625279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odoni MT Condensed" panose="02070606080606020203" pitchFamily="18" charset="0"/>
                <a:hlinkClick r:id="rId3"/>
              </a:rPr>
              <a:t>https://www.youtube.com/watch?v=MMFj8uDubsE</a:t>
            </a:r>
            <a:endParaRPr lang="en-US" sz="1600" dirty="0">
              <a:latin typeface="Bodoni MT Condensed" panose="02070606080606020203" pitchFamily="18" charset="0"/>
            </a:endParaRPr>
          </a:p>
          <a:p>
            <a:endParaRPr lang="en-US" sz="1600" dirty="0">
              <a:latin typeface="Bodoni MT Condensed" panose="020706060806060202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F69B2C-CF77-E953-99D7-887AB5270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37307" y="1276202"/>
            <a:ext cx="1446807" cy="1172412"/>
            <a:chOff x="965108" y="986828"/>
            <a:chExt cx="1446807" cy="117241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7D1131-F430-5269-7112-7778F51B0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83966">
              <a:off x="965108" y="986828"/>
              <a:ext cx="1446807" cy="1172412"/>
            </a:xfrm>
            <a:prstGeom prst="rect">
              <a:avLst/>
            </a:prstGeom>
          </p:spPr>
        </p:pic>
        <p:pic>
          <p:nvPicPr>
            <p:cNvPr id="23" name="Graphic 22" descr="Music notes with solid fill">
              <a:extLst>
                <a:ext uri="{FF2B5EF4-FFF2-40B4-BE49-F238E27FC236}">
                  <a16:creationId xmlns:a16="http://schemas.microsoft.com/office/drawing/2014/main" id="{8FE5D6FA-6887-DA84-1B7B-C39CFBE7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57182">
              <a:off x="1203555" y="1032703"/>
              <a:ext cx="855492" cy="855492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B9A5CF-A157-A488-4A4A-34A3234B7D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7433" y="2585926"/>
            <a:ext cx="3066625" cy="3087174"/>
          </a:xfrm>
          <a:custGeom>
            <a:avLst/>
            <a:gdLst>
              <a:gd name="connsiteX0" fmla="*/ 0 w 3066625"/>
              <a:gd name="connsiteY0" fmla="*/ 0 h 3087174"/>
              <a:gd name="connsiteX1" fmla="*/ 582659 w 3066625"/>
              <a:gd name="connsiteY1" fmla="*/ 0 h 3087174"/>
              <a:gd name="connsiteX2" fmla="*/ 1103985 w 3066625"/>
              <a:gd name="connsiteY2" fmla="*/ 0 h 3087174"/>
              <a:gd name="connsiteX3" fmla="*/ 1655978 w 3066625"/>
              <a:gd name="connsiteY3" fmla="*/ 0 h 3087174"/>
              <a:gd name="connsiteX4" fmla="*/ 2177304 w 3066625"/>
              <a:gd name="connsiteY4" fmla="*/ 0 h 3087174"/>
              <a:gd name="connsiteX5" fmla="*/ 3066625 w 3066625"/>
              <a:gd name="connsiteY5" fmla="*/ 0 h 3087174"/>
              <a:gd name="connsiteX6" fmla="*/ 3066625 w 3066625"/>
              <a:gd name="connsiteY6" fmla="*/ 617435 h 3087174"/>
              <a:gd name="connsiteX7" fmla="*/ 3066625 w 3066625"/>
              <a:gd name="connsiteY7" fmla="*/ 1234870 h 3087174"/>
              <a:gd name="connsiteX8" fmla="*/ 3066625 w 3066625"/>
              <a:gd name="connsiteY8" fmla="*/ 1821433 h 3087174"/>
              <a:gd name="connsiteX9" fmla="*/ 3066625 w 3066625"/>
              <a:gd name="connsiteY9" fmla="*/ 2438867 h 3087174"/>
              <a:gd name="connsiteX10" fmla="*/ 3066625 w 3066625"/>
              <a:gd name="connsiteY10" fmla="*/ 3087174 h 3087174"/>
              <a:gd name="connsiteX11" fmla="*/ 2422634 w 3066625"/>
              <a:gd name="connsiteY11" fmla="*/ 3087174 h 3087174"/>
              <a:gd name="connsiteX12" fmla="*/ 1809309 w 3066625"/>
              <a:gd name="connsiteY12" fmla="*/ 3087174 h 3087174"/>
              <a:gd name="connsiteX13" fmla="*/ 1195984 w 3066625"/>
              <a:gd name="connsiteY13" fmla="*/ 3087174 h 3087174"/>
              <a:gd name="connsiteX14" fmla="*/ 643991 w 3066625"/>
              <a:gd name="connsiteY14" fmla="*/ 3087174 h 3087174"/>
              <a:gd name="connsiteX15" fmla="*/ 0 w 3066625"/>
              <a:gd name="connsiteY15" fmla="*/ 3087174 h 3087174"/>
              <a:gd name="connsiteX16" fmla="*/ 0 w 3066625"/>
              <a:gd name="connsiteY16" fmla="*/ 2438867 h 3087174"/>
              <a:gd name="connsiteX17" fmla="*/ 0 w 3066625"/>
              <a:gd name="connsiteY17" fmla="*/ 1759689 h 3087174"/>
              <a:gd name="connsiteX18" fmla="*/ 0 w 3066625"/>
              <a:gd name="connsiteY18" fmla="*/ 1173126 h 3087174"/>
              <a:gd name="connsiteX19" fmla="*/ 0 w 3066625"/>
              <a:gd name="connsiteY19" fmla="*/ 0 h 308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66625" h="3087174" fill="none" extrusionOk="0">
                <a:moveTo>
                  <a:pt x="0" y="0"/>
                </a:moveTo>
                <a:cubicBezTo>
                  <a:pt x="202051" y="-13848"/>
                  <a:pt x="326969" y="2026"/>
                  <a:pt x="582659" y="0"/>
                </a:cubicBezTo>
                <a:cubicBezTo>
                  <a:pt x="838349" y="-2026"/>
                  <a:pt x="966769" y="-11583"/>
                  <a:pt x="1103985" y="0"/>
                </a:cubicBezTo>
                <a:cubicBezTo>
                  <a:pt x="1241201" y="11583"/>
                  <a:pt x="1543344" y="15394"/>
                  <a:pt x="1655978" y="0"/>
                </a:cubicBezTo>
                <a:cubicBezTo>
                  <a:pt x="1768612" y="-15394"/>
                  <a:pt x="1927896" y="-20253"/>
                  <a:pt x="2177304" y="0"/>
                </a:cubicBezTo>
                <a:cubicBezTo>
                  <a:pt x="2426712" y="20253"/>
                  <a:pt x="2831060" y="7012"/>
                  <a:pt x="3066625" y="0"/>
                </a:cubicBezTo>
                <a:cubicBezTo>
                  <a:pt x="3052038" y="212621"/>
                  <a:pt x="3046379" y="370648"/>
                  <a:pt x="3066625" y="617435"/>
                </a:cubicBezTo>
                <a:cubicBezTo>
                  <a:pt x="3086871" y="864223"/>
                  <a:pt x="3043158" y="1062894"/>
                  <a:pt x="3066625" y="1234870"/>
                </a:cubicBezTo>
                <a:cubicBezTo>
                  <a:pt x="3090092" y="1406846"/>
                  <a:pt x="3070920" y="1623123"/>
                  <a:pt x="3066625" y="1821433"/>
                </a:cubicBezTo>
                <a:cubicBezTo>
                  <a:pt x="3062330" y="2019743"/>
                  <a:pt x="3047523" y="2237137"/>
                  <a:pt x="3066625" y="2438867"/>
                </a:cubicBezTo>
                <a:cubicBezTo>
                  <a:pt x="3085727" y="2640597"/>
                  <a:pt x="3080413" y="2870192"/>
                  <a:pt x="3066625" y="3087174"/>
                </a:cubicBezTo>
                <a:cubicBezTo>
                  <a:pt x="2762352" y="3110406"/>
                  <a:pt x="2553053" y="3078979"/>
                  <a:pt x="2422634" y="3087174"/>
                </a:cubicBezTo>
                <a:cubicBezTo>
                  <a:pt x="2292215" y="3095369"/>
                  <a:pt x="2074908" y="3116660"/>
                  <a:pt x="1809309" y="3087174"/>
                </a:cubicBezTo>
                <a:cubicBezTo>
                  <a:pt x="1543710" y="3057688"/>
                  <a:pt x="1415164" y="3089732"/>
                  <a:pt x="1195984" y="3087174"/>
                </a:cubicBezTo>
                <a:cubicBezTo>
                  <a:pt x="976804" y="3084616"/>
                  <a:pt x="888908" y="3075367"/>
                  <a:pt x="643991" y="3087174"/>
                </a:cubicBezTo>
                <a:cubicBezTo>
                  <a:pt x="399074" y="3098981"/>
                  <a:pt x="242197" y="3118280"/>
                  <a:pt x="0" y="3087174"/>
                </a:cubicBezTo>
                <a:cubicBezTo>
                  <a:pt x="-12412" y="2820406"/>
                  <a:pt x="-14974" y="2733067"/>
                  <a:pt x="0" y="2438867"/>
                </a:cubicBezTo>
                <a:cubicBezTo>
                  <a:pt x="14974" y="2144667"/>
                  <a:pt x="800" y="1963900"/>
                  <a:pt x="0" y="1759689"/>
                </a:cubicBezTo>
                <a:cubicBezTo>
                  <a:pt x="-800" y="1555478"/>
                  <a:pt x="8099" y="1315086"/>
                  <a:pt x="0" y="1173126"/>
                </a:cubicBezTo>
                <a:cubicBezTo>
                  <a:pt x="-8099" y="1031166"/>
                  <a:pt x="-36960" y="374266"/>
                  <a:pt x="0" y="0"/>
                </a:cubicBezTo>
                <a:close/>
              </a:path>
              <a:path w="3066625" h="3087174" stroke="0" extrusionOk="0">
                <a:moveTo>
                  <a:pt x="0" y="0"/>
                </a:moveTo>
                <a:cubicBezTo>
                  <a:pt x="198854" y="8008"/>
                  <a:pt x="409339" y="29535"/>
                  <a:pt x="643991" y="0"/>
                </a:cubicBezTo>
                <a:cubicBezTo>
                  <a:pt x="878643" y="-29535"/>
                  <a:pt x="1046706" y="13095"/>
                  <a:pt x="1226650" y="0"/>
                </a:cubicBezTo>
                <a:cubicBezTo>
                  <a:pt x="1406594" y="-13095"/>
                  <a:pt x="1648286" y="17076"/>
                  <a:pt x="1778643" y="0"/>
                </a:cubicBezTo>
                <a:cubicBezTo>
                  <a:pt x="1909000" y="-17076"/>
                  <a:pt x="2168193" y="-6338"/>
                  <a:pt x="2453300" y="0"/>
                </a:cubicBezTo>
                <a:cubicBezTo>
                  <a:pt x="2738407" y="6338"/>
                  <a:pt x="2837121" y="-3407"/>
                  <a:pt x="3066625" y="0"/>
                </a:cubicBezTo>
                <a:cubicBezTo>
                  <a:pt x="3069432" y="313106"/>
                  <a:pt x="3087004" y="435664"/>
                  <a:pt x="3066625" y="648307"/>
                </a:cubicBezTo>
                <a:cubicBezTo>
                  <a:pt x="3046246" y="860950"/>
                  <a:pt x="3091615" y="947235"/>
                  <a:pt x="3066625" y="1234870"/>
                </a:cubicBezTo>
                <a:cubicBezTo>
                  <a:pt x="3041635" y="1522505"/>
                  <a:pt x="3068775" y="1647734"/>
                  <a:pt x="3066625" y="1914048"/>
                </a:cubicBezTo>
                <a:cubicBezTo>
                  <a:pt x="3064475" y="2180362"/>
                  <a:pt x="3092021" y="2217236"/>
                  <a:pt x="3066625" y="2500611"/>
                </a:cubicBezTo>
                <a:cubicBezTo>
                  <a:pt x="3041229" y="2783986"/>
                  <a:pt x="3054197" y="2803646"/>
                  <a:pt x="3066625" y="3087174"/>
                </a:cubicBezTo>
                <a:cubicBezTo>
                  <a:pt x="2767022" y="3065306"/>
                  <a:pt x="2686646" y="3095046"/>
                  <a:pt x="2453300" y="3087174"/>
                </a:cubicBezTo>
                <a:cubicBezTo>
                  <a:pt x="2219954" y="3079302"/>
                  <a:pt x="2079029" y="3100874"/>
                  <a:pt x="1870641" y="3087174"/>
                </a:cubicBezTo>
                <a:cubicBezTo>
                  <a:pt x="1662253" y="3073474"/>
                  <a:pt x="1489365" y="3061692"/>
                  <a:pt x="1287982" y="3087174"/>
                </a:cubicBezTo>
                <a:cubicBezTo>
                  <a:pt x="1086599" y="3112656"/>
                  <a:pt x="926613" y="3081108"/>
                  <a:pt x="643991" y="3087174"/>
                </a:cubicBezTo>
                <a:cubicBezTo>
                  <a:pt x="361369" y="3093240"/>
                  <a:pt x="156757" y="3079918"/>
                  <a:pt x="0" y="3087174"/>
                </a:cubicBezTo>
                <a:cubicBezTo>
                  <a:pt x="11478" y="2876602"/>
                  <a:pt x="-19705" y="2741362"/>
                  <a:pt x="0" y="2407996"/>
                </a:cubicBezTo>
                <a:cubicBezTo>
                  <a:pt x="19705" y="2074630"/>
                  <a:pt x="17220" y="1988112"/>
                  <a:pt x="0" y="1790561"/>
                </a:cubicBezTo>
                <a:cubicBezTo>
                  <a:pt x="-17220" y="1593010"/>
                  <a:pt x="30791" y="1400605"/>
                  <a:pt x="0" y="1111383"/>
                </a:cubicBezTo>
                <a:cubicBezTo>
                  <a:pt x="-30791" y="822161"/>
                  <a:pt x="-36541" y="39207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004610258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How many roads must a man walk down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Before you call him a man?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How many seas must a white dove sail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Before she sleeps in the sand?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Yes, and how many times must the cannonballs fly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Before they're forever banned?</a:t>
            </a: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The answer, my friend,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The answer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B6F82BF-20BF-FB62-58FA-E9061930F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808" y="2260001"/>
            <a:ext cx="3066625" cy="3569266"/>
          </a:xfrm>
          <a:custGeom>
            <a:avLst/>
            <a:gdLst>
              <a:gd name="connsiteX0" fmla="*/ 0 w 3066625"/>
              <a:gd name="connsiteY0" fmla="*/ 0 h 3569266"/>
              <a:gd name="connsiteX1" fmla="*/ 521326 w 3066625"/>
              <a:gd name="connsiteY1" fmla="*/ 0 h 3569266"/>
              <a:gd name="connsiteX2" fmla="*/ 1103985 w 3066625"/>
              <a:gd name="connsiteY2" fmla="*/ 0 h 3569266"/>
              <a:gd name="connsiteX3" fmla="*/ 1717310 w 3066625"/>
              <a:gd name="connsiteY3" fmla="*/ 0 h 3569266"/>
              <a:gd name="connsiteX4" fmla="*/ 2269303 w 3066625"/>
              <a:gd name="connsiteY4" fmla="*/ 0 h 3569266"/>
              <a:gd name="connsiteX5" fmla="*/ 3066625 w 3066625"/>
              <a:gd name="connsiteY5" fmla="*/ 0 h 3569266"/>
              <a:gd name="connsiteX6" fmla="*/ 3066625 w 3066625"/>
              <a:gd name="connsiteY6" fmla="*/ 630570 h 3569266"/>
              <a:gd name="connsiteX7" fmla="*/ 3066625 w 3066625"/>
              <a:gd name="connsiteY7" fmla="*/ 1296833 h 3569266"/>
              <a:gd name="connsiteX8" fmla="*/ 3066625 w 3066625"/>
              <a:gd name="connsiteY8" fmla="*/ 1820326 h 3569266"/>
              <a:gd name="connsiteX9" fmla="*/ 3066625 w 3066625"/>
              <a:gd name="connsiteY9" fmla="*/ 2415203 h 3569266"/>
              <a:gd name="connsiteX10" fmla="*/ 3066625 w 3066625"/>
              <a:gd name="connsiteY10" fmla="*/ 3045774 h 3569266"/>
              <a:gd name="connsiteX11" fmla="*/ 3066625 w 3066625"/>
              <a:gd name="connsiteY11" fmla="*/ 3569266 h 3569266"/>
              <a:gd name="connsiteX12" fmla="*/ 2422634 w 3066625"/>
              <a:gd name="connsiteY12" fmla="*/ 3569266 h 3569266"/>
              <a:gd name="connsiteX13" fmla="*/ 1901308 w 3066625"/>
              <a:gd name="connsiteY13" fmla="*/ 3569266 h 3569266"/>
              <a:gd name="connsiteX14" fmla="*/ 1318649 w 3066625"/>
              <a:gd name="connsiteY14" fmla="*/ 3569266 h 3569266"/>
              <a:gd name="connsiteX15" fmla="*/ 705324 w 3066625"/>
              <a:gd name="connsiteY15" fmla="*/ 3569266 h 3569266"/>
              <a:gd name="connsiteX16" fmla="*/ 0 w 3066625"/>
              <a:gd name="connsiteY16" fmla="*/ 3569266 h 3569266"/>
              <a:gd name="connsiteX17" fmla="*/ 0 w 3066625"/>
              <a:gd name="connsiteY17" fmla="*/ 3010081 h 3569266"/>
              <a:gd name="connsiteX18" fmla="*/ 0 w 3066625"/>
              <a:gd name="connsiteY18" fmla="*/ 2486589 h 3569266"/>
              <a:gd name="connsiteX19" fmla="*/ 0 w 3066625"/>
              <a:gd name="connsiteY19" fmla="*/ 1891711 h 3569266"/>
              <a:gd name="connsiteX20" fmla="*/ 0 w 3066625"/>
              <a:gd name="connsiteY20" fmla="*/ 1225448 h 3569266"/>
              <a:gd name="connsiteX21" fmla="*/ 0 w 3066625"/>
              <a:gd name="connsiteY21" fmla="*/ 559185 h 3569266"/>
              <a:gd name="connsiteX22" fmla="*/ 0 w 3066625"/>
              <a:gd name="connsiteY22" fmla="*/ 0 h 356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66625" h="3569266" fill="none" extrusionOk="0">
                <a:moveTo>
                  <a:pt x="0" y="0"/>
                </a:moveTo>
                <a:cubicBezTo>
                  <a:pt x="167332" y="20205"/>
                  <a:pt x="307195" y="-14692"/>
                  <a:pt x="521326" y="0"/>
                </a:cubicBezTo>
                <a:cubicBezTo>
                  <a:pt x="735457" y="14692"/>
                  <a:pt x="842600" y="-28945"/>
                  <a:pt x="1103985" y="0"/>
                </a:cubicBezTo>
                <a:cubicBezTo>
                  <a:pt x="1365370" y="28945"/>
                  <a:pt x="1592143" y="-22374"/>
                  <a:pt x="1717310" y="0"/>
                </a:cubicBezTo>
                <a:cubicBezTo>
                  <a:pt x="1842478" y="22374"/>
                  <a:pt x="2007901" y="20995"/>
                  <a:pt x="2269303" y="0"/>
                </a:cubicBezTo>
                <a:cubicBezTo>
                  <a:pt x="2530705" y="-20995"/>
                  <a:pt x="2770006" y="-6291"/>
                  <a:pt x="3066625" y="0"/>
                </a:cubicBezTo>
                <a:cubicBezTo>
                  <a:pt x="3097783" y="130775"/>
                  <a:pt x="3066704" y="379528"/>
                  <a:pt x="3066625" y="630570"/>
                </a:cubicBezTo>
                <a:cubicBezTo>
                  <a:pt x="3066547" y="881612"/>
                  <a:pt x="3086745" y="967363"/>
                  <a:pt x="3066625" y="1296833"/>
                </a:cubicBezTo>
                <a:cubicBezTo>
                  <a:pt x="3046505" y="1626303"/>
                  <a:pt x="3058609" y="1566209"/>
                  <a:pt x="3066625" y="1820326"/>
                </a:cubicBezTo>
                <a:cubicBezTo>
                  <a:pt x="3074641" y="2074443"/>
                  <a:pt x="3058652" y="2229317"/>
                  <a:pt x="3066625" y="2415203"/>
                </a:cubicBezTo>
                <a:cubicBezTo>
                  <a:pt x="3074598" y="2601089"/>
                  <a:pt x="3088329" y="2774615"/>
                  <a:pt x="3066625" y="3045774"/>
                </a:cubicBezTo>
                <a:cubicBezTo>
                  <a:pt x="3044921" y="3316933"/>
                  <a:pt x="3063928" y="3445881"/>
                  <a:pt x="3066625" y="3569266"/>
                </a:cubicBezTo>
                <a:cubicBezTo>
                  <a:pt x="2769004" y="3552677"/>
                  <a:pt x="2721021" y="3597488"/>
                  <a:pt x="2422634" y="3569266"/>
                </a:cubicBezTo>
                <a:cubicBezTo>
                  <a:pt x="2124247" y="3541044"/>
                  <a:pt x="2102254" y="3559950"/>
                  <a:pt x="1901308" y="3569266"/>
                </a:cubicBezTo>
                <a:cubicBezTo>
                  <a:pt x="1700362" y="3578582"/>
                  <a:pt x="1478803" y="3594075"/>
                  <a:pt x="1318649" y="3569266"/>
                </a:cubicBezTo>
                <a:cubicBezTo>
                  <a:pt x="1158495" y="3544457"/>
                  <a:pt x="993917" y="3547559"/>
                  <a:pt x="705324" y="3569266"/>
                </a:cubicBezTo>
                <a:cubicBezTo>
                  <a:pt x="416732" y="3590973"/>
                  <a:pt x="213402" y="3554996"/>
                  <a:pt x="0" y="3569266"/>
                </a:cubicBezTo>
                <a:cubicBezTo>
                  <a:pt x="-20414" y="3410288"/>
                  <a:pt x="-20283" y="3221612"/>
                  <a:pt x="0" y="3010081"/>
                </a:cubicBezTo>
                <a:cubicBezTo>
                  <a:pt x="20283" y="2798551"/>
                  <a:pt x="-21323" y="2625918"/>
                  <a:pt x="0" y="2486589"/>
                </a:cubicBezTo>
                <a:cubicBezTo>
                  <a:pt x="21323" y="2347260"/>
                  <a:pt x="6221" y="2180693"/>
                  <a:pt x="0" y="1891711"/>
                </a:cubicBezTo>
                <a:cubicBezTo>
                  <a:pt x="-6221" y="1602729"/>
                  <a:pt x="-3755" y="1360172"/>
                  <a:pt x="0" y="1225448"/>
                </a:cubicBezTo>
                <a:cubicBezTo>
                  <a:pt x="3755" y="1090724"/>
                  <a:pt x="11273" y="785226"/>
                  <a:pt x="0" y="559185"/>
                </a:cubicBezTo>
                <a:cubicBezTo>
                  <a:pt x="-11273" y="333144"/>
                  <a:pt x="-12813" y="138383"/>
                  <a:pt x="0" y="0"/>
                </a:cubicBezTo>
                <a:close/>
              </a:path>
              <a:path w="3066625" h="3569266" stroke="0" extrusionOk="0">
                <a:moveTo>
                  <a:pt x="0" y="0"/>
                </a:moveTo>
                <a:cubicBezTo>
                  <a:pt x="174090" y="-13263"/>
                  <a:pt x="421811" y="-13409"/>
                  <a:pt x="582659" y="0"/>
                </a:cubicBezTo>
                <a:cubicBezTo>
                  <a:pt x="743507" y="13409"/>
                  <a:pt x="932249" y="-27245"/>
                  <a:pt x="1257316" y="0"/>
                </a:cubicBezTo>
                <a:cubicBezTo>
                  <a:pt x="1582383" y="27245"/>
                  <a:pt x="1628713" y="-20552"/>
                  <a:pt x="1931974" y="0"/>
                </a:cubicBezTo>
                <a:cubicBezTo>
                  <a:pt x="2235235" y="20552"/>
                  <a:pt x="2839425" y="-47224"/>
                  <a:pt x="3066625" y="0"/>
                </a:cubicBezTo>
                <a:cubicBezTo>
                  <a:pt x="3083821" y="100365"/>
                  <a:pt x="3072680" y="335919"/>
                  <a:pt x="3066625" y="487800"/>
                </a:cubicBezTo>
                <a:cubicBezTo>
                  <a:pt x="3060570" y="639681"/>
                  <a:pt x="3078228" y="955504"/>
                  <a:pt x="3066625" y="1118370"/>
                </a:cubicBezTo>
                <a:cubicBezTo>
                  <a:pt x="3055023" y="1281236"/>
                  <a:pt x="3079480" y="1510004"/>
                  <a:pt x="3066625" y="1713248"/>
                </a:cubicBezTo>
                <a:cubicBezTo>
                  <a:pt x="3053770" y="1916492"/>
                  <a:pt x="3081022" y="2115785"/>
                  <a:pt x="3066625" y="2272433"/>
                </a:cubicBezTo>
                <a:cubicBezTo>
                  <a:pt x="3052228" y="2429082"/>
                  <a:pt x="3056431" y="2614706"/>
                  <a:pt x="3066625" y="2938696"/>
                </a:cubicBezTo>
                <a:cubicBezTo>
                  <a:pt x="3076819" y="3262686"/>
                  <a:pt x="3077749" y="3370264"/>
                  <a:pt x="3066625" y="3569266"/>
                </a:cubicBezTo>
                <a:cubicBezTo>
                  <a:pt x="2915152" y="3547707"/>
                  <a:pt x="2657143" y="3595437"/>
                  <a:pt x="2514633" y="3569266"/>
                </a:cubicBezTo>
                <a:cubicBezTo>
                  <a:pt x="2372123" y="3543095"/>
                  <a:pt x="2138286" y="3565368"/>
                  <a:pt x="1993306" y="3569266"/>
                </a:cubicBezTo>
                <a:cubicBezTo>
                  <a:pt x="1848326" y="3573164"/>
                  <a:pt x="1681173" y="3562369"/>
                  <a:pt x="1379981" y="3569266"/>
                </a:cubicBezTo>
                <a:cubicBezTo>
                  <a:pt x="1078790" y="3576163"/>
                  <a:pt x="1056656" y="3594780"/>
                  <a:pt x="766656" y="3569266"/>
                </a:cubicBezTo>
                <a:cubicBezTo>
                  <a:pt x="476657" y="3543752"/>
                  <a:pt x="303897" y="3587151"/>
                  <a:pt x="0" y="3569266"/>
                </a:cubicBezTo>
                <a:cubicBezTo>
                  <a:pt x="-13525" y="3318689"/>
                  <a:pt x="-1854" y="3262086"/>
                  <a:pt x="0" y="2974388"/>
                </a:cubicBezTo>
                <a:cubicBezTo>
                  <a:pt x="1854" y="2686690"/>
                  <a:pt x="20547" y="2567861"/>
                  <a:pt x="0" y="2343818"/>
                </a:cubicBezTo>
                <a:cubicBezTo>
                  <a:pt x="-20547" y="2119775"/>
                  <a:pt x="-3793" y="1903801"/>
                  <a:pt x="0" y="1748940"/>
                </a:cubicBezTo>
                <a:cubicBezTo>
                  <a:pt x="3793" y="1594079"/>
                  <a:pt x="6999" y="1393709"/>
                  <a:pt x="0" y="1189755"/>
                </a:cubicBezTo>
                <a:cubicBezTo>
                  <a:pt x="-6999" y="985801"/>
                  <a:pt x="21844" y="690730"/>
                  <a:pt x="0" y="523492"/>
                </a:cubicBezTo>
                <a:cubicBezTo>
                  <a:pt x="-21844" y="356254"/>
                  <a:pt x="19351" y="253610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53704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Yes, and how many years must a mountain exist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Before it is washed to the sea?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And how many years can some people exist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Before they're allowed to be free?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Yes, and how many times can a man turn his head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And pretend that he just doesn't see?</a:t>
            </a: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The answer, my friend,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The answer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979815-4B52-A852-F36A-9B05AB24CF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28183" y="2265690"/>
            <a:ext cx="2991123" cy="3569266"/>
          </a:xfrm>
          <a:custGeom>
            <a:avLst/>
            <a:gdLst>
              <a:gd name="connsiteX0" fmla="*/ 0 w 2991123"/>
              <a:gd name="connsiteY0" fmla="*/ 0 h 3569266"/>
              <a:gd name="connsiteX1" fmla="*/ 508491 w 2991123"/>
              <a:gd name="connsiteY1" fmla="*/ 0 h 3569266"/>
              <a:gd name="connsiteX2" fmla="*/ 1046893 w 2991123"/>
              <a:gd name="connsiteY2" fmla="*/ 0 h 3569266"/>
              <a:gd name="connsiteX3" fmla="*/ 1675029 w 2991123"/>
              <a:gd name="connsiteY3" fmla="*/ 0 h 3569266"/>
              <a:gd name="connsiteX4" fmla="*/ 2213431 w 2991123"/>
              <a:gd name="connsiteY4" fmla="*/ 0 h 3569266"/>
              <a:gd name="connsiteX5" fmla="*/ 2991123 w 2991123"/>
              <a:gd name="connsiteY5" fmla="*/ 0 h 3569266"/>
              <a:gd name="connsiteX6" fmla="*/ 2991123 w 2991123"/>
              <a:gd name="connsiteY6" fmla="*/ 559185 h 3569266"/>
              <a:gd name="connsiteX7" fmla="*/ 2991123 w 2991123"/>
              <a:gd name="connsiteY7" fmla="*/ 1189755 h 3569266"/>
              <a:gd name="connsiteX8" fmla="*/ 2991123 w 2991123"/>
              <a:gd name="connsiteY8" fmla="*/ 1820326 h 3569266"/>
              <a:gd name="connsiteX9" fmla="*/ 2991123 w 2991123"/>
              <a:gd name="connsiteY9" fmla="*/ 2379511 h 3569266"/>
              <a:gd name="connsiteX10" fmla="*/ 2991123 w 2991123"/>
              <a:gd name="connsiteY10" fmla="*/ 2867310 h 3569266"/>
              <a:gd name="connsiteX11" fmla="*/ 2991123 w 2991123"/>
              <a:gd name="connsiteY11" fmla="*/ 3569266 h 3569266"/>
              <a:gd name="connsiteX12" fmla="*/ 2333076 w 2991123"/>
              <a:gd name="connsiteY12" fmla="*/ 3569266 h 3569266"/>
              <a:gd name="connsiteX13" fmla="*/ 1824585 w 2991123"/>
              <a:gd name="connsiteY13" fmla="*/ 3569266 h 3569266"/>
              <a:gd name="connsiteX14" fmla="*/ 1166538 w 2991123"/>
              <a:gd name="connsiteY14" fmla="*/ 3569266 h 3569266"/>
              <a:gd name="connsiteX15" fmla="*/ 508491 w 2991123"/>
              <a:gd name="connsiteY15" fmla="*/ 3569266 h 3569266"/>
              <a:gd name="connsiteX16" fmla="*/ 0 w 2991123"/>
              <a:gd name="connsiteY16" fmla="*/ 3569266 h 3569266"/>
              <a:gd name="connsiteX17" fmla="*/ 0 w 2991123"/>
              <a:gd name="connsiteY17" fmla="*/ 3081466 h 3569266"/>
              <a:gd name="connsiteX18" fmla="*/ 0 w 2991123"/>
              <a:gd name="connsiteY18" fmla="*/ 2522281 h 3569266"/>
              <a:gd name="connsiteX19" fmla="*/ 0 w 2991123"/>
              <a:gd name="connsiteY19" fmla="*/ 1891711 h 3569266"/>
              <a:gd name="connsiteX20" fmla="*/ 0 w 2991123"/>
              <a:gd name="connsiteY20" fmla="*/ 1332526 h 3569266"/>
              <a:gd name="connsiteX21" fmla="*/ 0 w 2991123"/>
              <a:gd name="connsiteY21" fmla="*/ 809034 h 3569266"/>
              <a:gd name="connsiteX22" fmla="*/ 0 w 2991123"/>
              <a:gd name="connsiteY22" fmla="*/ 0 h 356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91123" h="3569266" fill="none" extrusionOk="0">
                <a:moveTo>
                  <a:pt x="0" y="0"/>
                </a:moveTo>
                <a:cubicBezTo>
                  <a:pt x="127032" y="-13556"/>
                  <a:pt x="338053" y="-2491"/>
                  <a:pt x="508491" y="0"/>
                </a:cubicBezTo>
                <a:cubicBezTo>
                  <a:pt x="678929" y="2491"/>
                  <a:pt x="898043" y="-12212"/>
                  <a:pt x="1046893" y="0"/>
                </a:cubicBezTo>
                <a:cubicBezTo>
                  <a:pt x="1195743" y="12212"/>
                  <a:pt x="1406028" y="13476"/>
                  <a:pt x="1675029" y="0"/>
                </a:cubicBezTo>
                <a:cubicBezTo>
                  <a:pt x="1944030" y="-13476"/>
                  <a:pt x="1969256" y="-3011"/>
                  <a:pt x="2213431" y="0"/>
                </a:cubicBezTo>
                <a:cubicBezTo>
                  <a:pt x="2457606" y="3011"/>
                  <a:pt x="2813659" y="-13472"/>
                  <a:pt x="2991123" y="0"/>
                </a:cubicBezTo>
                <a:cubicBezTo>
                  <a:pt x="2991563" y="130280"/>
                  <a:pt x="2980322" y="300342"/>
                  <a:pt x="2991123" y="559185"/>
                </a:cubicBezTo>
                <a:cubicBezTo>
                  <a:pt x="3001924" y="818028"/>
                  <a:pt x="2997631" y="939764"/>
                  <a:pt x="2991123" y="1189755"/>
                </a:cubicBezTo>
                <a:cubicBezTo>
                  <a:pt x="2984616" y="1439746"/>
                  <a:pt x="2970391" y="1600029"/>
                  <a:pt x="2991123" y="1820326"/>
                </a:cubicBezTo>
                <a:cubicBezTo>
                  <a:pt x="3011855" y="2040623"/>
                  <a:pt x="3018526" y="2262327"/>
                  <a:pt x="2991123" y="2379511"/>
                </a:cubicBezTo>
                <a:cubicBezTo>
                  <a:pt x="2963720" y="2496695"/>
                  <a:pt x="2990698" y="2751136"/>
                  <a:pt x="2991123" y="2867310"/>
                </a:cubicBezTo>
                <a:cubicBezTo>
                  <a:pt x="2991548" y="2983484"/>
                  <a:pt x="2978526" y="3395094"/>
                  <a:pt x="2991123" y="3569266"/>
                </a:cubicBezTo>
                <a:cubicBezTo>
                  <a:pt x="2688454" y="3581457"/>
                  <a:pt x="2561283" y="3585844"/>
                  <a:pt x="2333076" y="3569266"/>
                </a:cubicBezTo>
                <a:cubicBezTo>
                  <a:pt x="2104869" y="3552688"/>
                  <a:pt x="1937697" y="3559413"/>
                  <a:pt x="1824585" y="3569266"/>
                </a:cubicBezTo>
                <a:cubicBezTo>
                  <a:pt x="1711473" y="3579119"/>
                  <a:pt x="1318527" y="3556097"/>
                  <a:pt x="1166538" y="3569266"/>
                </a:cubicBezTo>
                <a:cubicBezTo>
                  <a:pt x="1014549" y="3582435"/>
                  <a:pt x="661984" y="3543924"/>
                  <a:pt x="508491" y="3569266"/>
                </a:cubicBezTo>
                <a:cubicBezTo>
                  <a:pt x="354998" y="3594608"/>
                  <a:pt x="160934" y="3552876"/>
                  <a:pt x="0" y="3569266"/>
                </a:cubicBezTo>
                <a:cubicBezTo>
                  <a:pt x="1060" y="3329370"/>
                  <a:pt x="-1454" y="3221767"/>
                  <a:pt x="0" y="3081466"/>
                </a:cubicBezTo>
                <a:cubicBezTo>
                  <a:pt x="1454" y="2941165"/>
                  <a:pt x="-25424" y="2720415"/>
                  <a:pt x="0" y="2522281"/>
                </a:cubicBezTo>
                <a:cubicBezTo>
                  <a:pt x="25424" y="2324148"/>
                  <a:pt x="-9617" y="2066736"/>
                  <a:pt x="0" y="1891711"/>
                </a:cubicBezTo>
                <a:cubicBezTo>
                  <a:pt x="9617" y="1716686"/>
                  <a:pt x="-23294" y="1566568"/>
                  <a:pt x="0" y="1332526"/>
                </a:cubicBezTo>
                <a:cubicBezTo>
                  <a:pt x="23294" y="1098484"/>
                  <a:pt x="22280" y="985731"/>
                  <a:pt x="0" y="809034"/>
                </a:cubicBezTo>
                <a:cubicBezTo>
                  <a:pt x="-22280" y="632337"/>
                  <a:pt x="-14544" y="348631"/>
                  <a:pt x="0" y="0"/>
                </a:cubicBezTo>
                <a:close/>
              </a:path>
              <a:path w="2991123" h="3569266" stroke="0" extrusionOk="0">
                <a:moveTo>
                  <a:pt x="0" y="0"/>
                </a:moveTo>
                <a:cubicBezTo>
                  <a:pt x="135361" y="10863"/>
                  <a:pt x="376513" y="10404"/>
                  <a:pt x="598225" y="0"/>
                </a:cubicBezTo>
                <a:cubicBezTo>
                  <a:pt x="819938" y="-10404"/>
                  <a:pt x="1003858" y="-9862"/>
                  <a:pt x="1196449" y="0"/>
                </a:cubicBezTo>
                <a:cubicBezTo>
                  <a:pt x="1389040" y="9862"/>
                  <a:pt x="1558934" y="14538"/>
                  <a:pt x="1764763" y="0"/>
                </a:cubicBezTo>
                <a:cubicBezTo>
                  <a:pt x="1970592" y="-14538"/>
                  <a:pt x="2160701" y="21649"/>
                  <a:pt x="2273253" y="0"/>
                </a:cubicBezTo>
                <a:cubicBezTo>
                  <a:pt x="2385805" y="-21649"/>
                  <a:pt x="2661796" y="2208"/>
                  <a:pt x="2991123" y="0"/>
                </a:cubicBezTo>
                <a:cubicBezTo>
                  <a:pt x="3000860" y="133602"/>
                  <a:pt x="2970798" y="379637"/>
                  <a:pt x="2991123" y="523492"/>
                </a:cubicBezTo>
                <a:cubicBezTo>
                  <a:pt x="3011448" y="667347"/>
                  <a:pt x="3015687" y="925281"/>
                  <a:pt x="2991123" y="1189755"/>
                </a:cubicBezTo>
                <a:cubicBezTo>
                  <a:pt x="2966559" y="1454229"/>
                  <a:pt x="2974011" y="1442921"/>
                  <a:pt x="2991123" y="1677555"/>
                </a:cubicBezTo>
                <a:cubicBezTo>
                  <a:pt x="3008235" y="1912189"/>
                  <a:pt x="2980118" y="2042654"/>
                  <a:pt x="2991123" y="2165355"/>
                </a:cubicBezTo>
                <a:cubicBezTo>
                  <a:pt x="3002128" y="2288056"/>
                  <a:pt x="2967891" y="2475946"/>
                  <a:pt x="2991123" y="2724540"/>
                </a:cubicBezTo>
                <a:cubicBezTo>
                  <a:pt x="3014355" y="2973135"/>
                  <a:pt x="2974808" y="3351122"/>
                  <a:pt x="2991123" y="3569266"/>
                </a:cubicBezTo>
                <a:cubicBezTo>
                  <a:pt x="2756393" y="3576241"/>
                  <a:pt x="2613829" y="3584781"/>
                  <a:pt x="2422810" y="3569266"/>
                </a:cubicBezTo>
                <a:cubicBezTo>
                  <a:pt x="2231791" y="3553751"/>
                  <a:pt x="2013576" y="3589864"/>
                  <a:pt x="1884407" y="3569266"/>
                </a:cubicBezTo>
                <a:cubicBezTo>
                  <a:pt x="1755238" y="3548668"/>
                  <a:pt x="1450110" y="3597091"/>
                  <a:pt x="1316094" y="3569266"/>
                </a:cubicBezTo>
                <a:cubicBezTo>
                  <a:pt x="1182078" y="3541441"/>
                  <a:pt x="993068" y="3573535"/>
                  <a:pt x="717870" y="3569266"/>
                </a:cubicBezTo>
                <a:cubicBezTo>
                  <a:pt x="442672" y="3564997"/>
                  <a:pt x="265642" y="3546546"/>
                  <a:pt x="0" y="3569266"/>
                </a:cubicBezTo>
                <a:cubicBezTo>
                  <a:pt x="-16602" y="3424908"/>
                  <a:pt x="-3908" y="3297790"/>
                  <a:pt x="0" y="3081466"/>
                </a:cubicBezTo>
                <a:cubicBezTo>
                  <a:pt x="3908" y="2865142"/>
                  <a:pt x="-28183" y="2687358"/>
                  <a:pt x="0" y="2486589"/>
                </a:cubicBezTo>
                <a:cubicBezTo>
                  <a:pt x="28183" y="2285820"/>
                  <a:pt x="7710" y="2119105"/>
                  <a:pt x="0" y="1856018"/>
                </a:cubicBezTo>
                <a:cubicBezTo>
                  <a:pt x="-7710" y="1592931"/>
                  <a:pt x="387" y="1522428"/>
                  <a:pt x="0" y="1261141"/>
                </a:cubicBezTo>
                <a:cubicBezTo>
                  <a:pt x="-387" y="999854"/>
                  <a:pt x="-11302" y="897183"/>
                  <a:pt x="0" y="737648"/>
                </a:cubicBezTo>
                <a:cubicBezTo>
                  <a:pt x="11302" y="578113"/>
                  <a:pt x="-17748" y="368715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52515507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Yes, and how many times must a man look up</a:t>
            </a:r>
          </a:p>
          <a:p>
            <a:r>
              <a:rPr lang="en-US" sz="1400" dirty="0">
                <a:solidFill>
                  <a:schemeClr val="tx1"/>
                </a:solidFill>
              </a:rPr>
              <a:t>Before he can see the sky?</a:t>
            </a:r>
          </a:p>
          <a:p>
            <a:r>
              <a:rPr lang="en-US" sz="1400" dirty="0">
                <a:solidFill>
                  <a:schemeClr val="tx1"/>
                </a:solidFill>
              </a:rPr>
              <a:t>And how many ears must one man have</a:t>
            </a:r>
          </a:p>
          <a:p>
            <a:r>
              <a:rPr lang="en-US" sz="1400" dirty="0">
                <a:solidFill>
                  <a:schemeClr val="tx1"/>
                </a:solidFill>
              </a:rPr>
              <a:t>Before he can hear people cry?</a:t>
            </a:r>
          </a:p>
          <a:p>
            <a:r>
              <a:rPr lang="en-US" sz="1400" dirty="0">
                <a:solidFill>
                  <a:schemeClr val="tx1"/>
                </a:solidFill>
              </a:rPr>
              <a:t>Yes, and how many deaths will it take 'til he knows</a:t>
            </a:r>
          </a:p>
          <a:p>
            <a:r>
              <a:rPr lang="en-US" sz="1400" dirty="0">
                <a:solidFill>
                  <a:schemeClr val="tx1"/>
                </a:solidFill>
              </a:rPr>
              <a:t>That too many people have died?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answer, my friend,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  <a:p>
            <a:r>
              <a:rPr lang="en-US" sz="1400" dirty="0">
                <a:solidFill>
                  <a:schemeClr val="tx1"/>
                </a:solidFill>
              </a:rPr>
              <a:t>The answer is </a:t>
            </a:r>
            <a:r>
              <a:rPr lang="en-US" sz="1400" dirty="0" err="1">
                <a:solidFill>
                  <a:schemeClr val="tx1"/>
                </a:solidFill>
              </a:rPr>
              <a:t>blowin</a:t>
            </a:r>
            <a:r>
              <a:rPr lang="en-US" sz="1400" dirty="0">
                <a:solidFill>
                  <a:schemeClr val="tx1"/>
                </a:solidFill>
              </a:rPr>
              <a:t>' in the wind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0CD7E2-F0E1-AEE4-CF25-0BD071B70449}"/>
              </a:ext>
            </a:extLst>
          </p:cNvPr>
          <p:cNvSpPr txBox="1"/>
          <p:nvPr/>
        </p:nvSpPr>
        <p:spPr>
          <a:xfrm>
            <a:off x="1007433" y="5909088"/>
            <a:ext cx="9976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*includes lyrics, recorded song, and visual of live performance; apply OPTIC to all three aspects of the art</a:t>
            </a:r>
          </a:p>
        </p:txBody>
      </p:sp>
    </p:spTree>
    <p:extLst>
      <p:ext uri="{BB962C8B-B14F-4D97-AF65-F5344CB8AC3E}">
        <p14:creationId xmlns:p14="http://schemas.microsoft.com/office/powerpoint/2010/main" val="761265896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187BDA-0E7D-97F1-489E-133479B4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Practice - Using OPTIC to Practice Argument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B9A5CF-A157-A488-4A4A-34A3234B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8909" y="2399366"/>
            <a:ext cx="6274182" cy="2301796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dirty="0"/>
              <a:t>Students will answer Part A questions 1-3 for the art piece and be given an introduction to “The Arsenal” </a:t>
            </a:r>
          </a:p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dirty="0"/>
              <a:t>Students may use their notes on OPTIC, as well as the above chart in their evaluation</a:t>
            </a:r>
          </a:p>
          <a:p>
            <a:pPr marL="285750" indent="-285750">
              <a:lnSpc>
                <a:spcPts val="2160"/>
              </a:lnSpc>
              <a:buFont typeface="Calibri Light" panose="020F0302020204030204" pitchFamily="34" charset="0"/>
              <a:buChar char=" "/>
            </a:pPr>
            <a:r>
              <a:rPr lang="en-US" dirty="0"/>
              <a:t>Students should reference any provided resource, templates, scripts, or feedback provided on prior Part A practices</a:t>
            </a:r>
          </a:p>
          <a:p>
            <a:pPr marL="285750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endParaRPr lang="en-US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4C575-F168-F0FD-56A1-0429634AE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61" y="2489900"/>
            <a:ext cx="255219" cy="17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D68CA-D09A-5886-6432-EFB7419D8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54" y="3868194"/>
            <a:ext cx="255219" cy="171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59F802-9E01-33DA-DA64-061D04660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55" y="3179047"/>
            <a:ext cx="255219" cy="1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18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AP4C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AP4CTE" id="{A5224DEF-830F-4FAC-B23B-82A0516A561F}" vid="{81E8C3FC-EC4D-4DA5-8466-230C61B36B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AP4CTE</Template>
  <TotalTime>6085</TotalTime>
  <Words>1087</Words>
  <Application>Microsoft Office PowerPoint</Application>
  <PresentationFormat>Widescreen</PresentationFormat>
  <Paragraphs>118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Bodoni MT Condensed</vt:lpstr>
      <vt:lpstr>Calibri Light</vt:lpstr>
      <vt:lpstr>Symbol</vt:lpstr>
      <vt:lpstr>Times New Roman</vt:lpstr>
      <vt:lpstr>Calibri</vt:lpstr>
      <vt:lpstr>Arial</vt:lpstr>
      <vt:lpstr>Gill Sans</vt:lpstr>
      <vt:lpstr>Theme AP4CTE</vt:lpstr>
      <vt:lpstr>OPTIC and Art as Argument</vt:lpstr>
      <vt:lpstr>National Writing Project: “Viewing a Poem as Argument” </vt:lpstr>
      <vt:lpstr>Applying “Toulmin Model” to Poetry </vt:lpstr>
      <vt:lpstr>OPTIC - Analyzing Art-as-Argument</vt:lpstr>
      <vt:lpstr>Translating OPTIC to a Part-A Response</vt:lpstr>
      <vt:lpstr>Review—Considering Type of Argument</vt:lpstr>
      <vt:lpstr>Literary Example</vt:lpstr>
      <vt:lpstr>Audio Example</vt:lpstr>
      <vt:lpstr>Student Practice - Using OPTIC to Practice Argument Analysis</vt:lpstr>
    </vt:vector>
  </TitlesOfParts>
  <Manager>dararamos@2degreeshift.com</Manager>
  <Company>Downey Unified School District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AP4CTE Style Templates</dc:title>
  <dc:creator>scabrera@ap4cte.org;Publisher: Downey Unified School District;Manager: 2 Degree Shift</dc:creator>
  <cp:lastModifiedBy>Dara Ramos</cp:lastModifiedBy>
  <cp:revision>34</cp:revision>
  <dcterms:created xsi:type="dcterms:W3CDTF">2023-01-09T23:35:06Z</dcterms:created>
  <dcterms:modified xsi:type="dcterms:W3CDTF">2023-01-31T22:38:13Z</dcterms:modified>
</cp:coreProperties>
</file>